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0"/>
  </p:notesMasterIdLst>
  <p:handoutMasterIdLst>
    <p:handoutMasterId r:id="rId51"/>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21" r:id="rId17"/>
    <p:sldId id="320" r:id="rId18"/>
    <p:sldId id="318" r:id="rId19"/>
    <p:sldId id="319" r:id="rId20"/>
    <p:sldId id="322" r:id="rId21"/>
    <p:sldId id="323" r:id="rId22"/>
    <p:sldId id="324" r:id="rId23"/>
    <p:sldId id="325" r:id="rId24"/>
    <p:sldId id="326" r:id="rId25"/>
    <p:sldId id="327" r:id="rId26"/>
    <p:sldId id="328" r:id="rId27"/>
    <p:sldId id="329" r:id="rId28"/>
    <p:sldId id="330" r:id="rId29"/>
    <p:sldId id="331" r:id="rId30"/>
    <p:sldId id="333" r:id="rId31"/>
    <p:sldId id="334" r:id="rId32"/>
    <p:sldId id="335" r:id="rId33"/>
    <p:sldId id="336" r:id="rId34"/>
    <p:sldId id="337" r:id="rId35"/>
    <p:sldId id="338" r:id="rId36"/>
    <p:sldId id="339" r:id="rId37"/>
    <p:sldId id="340" r:id="rId38"/>
    <p:sldId id="341" r:id="rId39"/>
    <p:sldId id="342" r:id="rId40"/>
    <p:sldId id="344" r:id="rId41"/>
    <p:sldId id="345" r:id="rId42"/>
    <p:sldId id="346" r:id="rId43"/>
    <p:sldId id="347" r:id="rId44"/>
    <p:sldId id="348" r:id="rId45"/>
    <p:sldId id="349" r:id="rId46"/>
    <p:sldId id="350" r:id="rId47"/>
    <p:sldId id="351" r:id="rId48"/>
    <p:sldId id="304"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32"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33"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4" autoAdjust="0"/>
    <p:restoredTop sz="73236" autoAdjust="0"/>
  </p:normalViewPr>
  <p:slideViewPr>
    <p:cSldViewPr snapToGrid="0" snapToObjects="1">
      <p:cViewPr varScale="1">
        <p:scale>
          <a:sx n="94" d="100"/>
          <a:sy n="94" d="100"/>
        </p:scale>
        <p:origin x="1944" y="192"/>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Böhler" userId="d6f71161-d1cb-4399-82c4-d80fb5b4761d" providerId="ADAL" clId="{97B1A629-126D-DE41-823A-3869BBEF5B56}"/>
    <pc:docChg chg="custSel modSld modMainMaster modNotesMaster">
      <pc:chgData name="Dominik Böhler" userId="d6f71161-d1cb-4399-82c4-d80fb5b4761d" providerId="ADAL" clId="{97B1A629-126D-DE41-823A-3869BBEF5B56}" dt="2021-02-17T09:11:11.628" v="5" actId="478"/>
      <pc:docMkLst>
        <pc:docMk/>
      </pc:docMkLst>
      <pc:sldChg chg="modSp modNotes">
        <pc:chgData name="Dominik Böhler" userId="d6f71161-d1cb-4399-82c4-d80fb5b4761d" providerId="ADAL" clId="{97B1A629-126D-DE41-823A-3869BBEF5B56}" dt="2021-02-17T09:10:49.414" v="0"/>
        <pc:sldMkLst>
          <pc:docMk/>
          <pc:sldMk cId="4140415912" sldId="301"/>
        </pc:sldMkLst>
        <pc:spChg chg="mod">
          <ac:chgData name="Dominik Böhler" userId="d6f71161-d1cb-4399-82c4-d80fb5b4761d" providerId="ADAL" clId="{97B1A629-126D-DE41-823A-3869BBEF5B56}" dt="2021-02-17T09:10:49.414" v="0"/>
          <ac:spMkLst>
            <pc:docMk/>
            <pc:sldMk cId="4140415912" sldId="301"/>
            <ac:spMk id="2" creationId="{00000000-0000-0000-0000-000000000000}"/>
          </ac:spMkLst>
        </pc:spChg>
        <pc:spChg chg="mod">
          <ac:chgData name="Dominik Böhler" userId="d6f71161-d1cb-4399-82c4-d80fb5b4761d" providerId="ADAL" clId="{97B1A629-126D-DE41-823A-3869BBEF5B56}" dt="2021-02-17T09:10:49.414" v="0"/>
          <ac:spMkLst>
            <pc:docMk/>
            <pc:sldMk cId="4140415912" sldId="301"/>
            <ac:spMk id="3" creationId="{00000000-0000-0000-0000-000000000000}"/>
          </ac:spMkLst>
        </pc:spChg>
        <pc:spChg chg="mod">
          <ac:chgData name="Dominik Böhler" userId="d6f71161-d1cb-4399-82c4-d80fb5b4761d" providerId="ADAL" clId="{97B1A629-126D-DE41-823A-3869BBEF5B56}" dt="2021-02-17T09:10:49.414" v="0"/>
          <ac:spMkLst>
            <pc:docMk/>
            <pc:sldMk cId="4140415912" sldId="301"/>
            <ac:spMk id="4" creationId="{00000000-0000-0000-0000-000000000000}"/>
          </ac:spMkLst>
        </pc:spChg>
        <pc:spChg chg="mod">
          <ac:chgData name="Dominik Böhler" userId="d6f71161-d1cb-4399-82c4-d80fb5b4761d" providerId="ADAL" clId="{97B1A629-126D-DE41-823A-3869BBEF5B56}" dt="2021-02-17T09:10:49.414" v="0"/>
          <ac:spMkLst>
            <pc:docMk/>
            <pc:sldMk cId="4140415912" sldId="301"/>
            <ac:spMk id="5" creationId="{00000000-0000-0000-0000-000000000000}"/>
          </ac:spMkLst>
        </pc:spChg>
        <pc:spChg chg="mod">
          <ac:chgData name="Dominik Böhler" userId="d6f71161-d1cb-4399-82c4-d80fb5b4761d" providerId="ADAL" clId="{97B1A629-126D-DE41-823A-3869BBEF5B56}" dt="2021-02-17T09:10:49.414" v="0"/>
          <ac:spMkLst>
            <pc:docMk/>
            <pc:sldMk cId="4140415912" sldId="301"/>
            <ac:spMk id="6" creationId="{00000000-0000-0000-0000-000000000000}"/>
          </ac:spMkLst>
        </pc:spChg>
        <pc:spChg chg="mod">
          <ac:chgData name="Dominik Böhler" userId="d6f71161-d1cb-4399-82c4-d80fb5b4761d" providerId="ADAL" clId="{97B1A629-126D-DE41-823A-3869BBEF5B56}" dt="2021-02-17T09:10:49.414" v="0"/>
          <ac:spMkLst>
            <pc:docMk/>
            <pc:sldMk cId="4140415912" sldId="301"/>
            <ac:spMk id="7" creationId="{00000000-0000-0000-0000-000000000000}"/>
          </ac:spMkLst>
        </pc:spChg>
        <pc:picChg chg="mod">
          <ac:chgData name="Dominik Böhler" userId="d6f71161-d1cb-4399-82c4-d80fb5b4761d" providerId="ADAL" clId="{97B1A629-126D-DE41-823A-3869BBEF5B56}" dt="2021-02-17T09:10:49.414" v="0"/>
          <ac:picMkLst>
            <pc:docMk/>
            <pc:sldMk cId="4140415912" sldId="301"/>
            <ac:picMk id="8" creationId="{66F68693-04B9-45A8-9FEE-D461A6FE8391}"/>
          </ac:picMkLst>
        </pc:picChg>
      </pc:sldChg>
      <pc:sldChg chg="modSp modNotes">
        <pc:chgData name="Dominik Böhler" userId="d6f71161-d1cb-4399-82c4-d80fb5b4761d" providerId="ADAL" clId="{97B1A629-126D-DE41-823A-3869BBEF5B56}" dt="2021-02-17T09:10:49.414" v="0"/>
        <pc:sldMkLst>
          <pc:docMk/>
          <pc:sldMk cId="3346985317" sldId="304"/>
        </pc:sldMkLst>
        <pc:spChg chg="mod">
          <ac:chgData name="Dominik Böhler" userId="d6f71161-d1cb-4399-82c4-d80fb5b4761d" providerId="ADAL" clId="{97B1A629-126D-DE41-823A-3869BBEF5B56}" dt="2021-02-17T09:10:49.414" v="0"/>
          <ac:spMkLst>
            <pc:docMk/>
            <pc:sldMk cId="3346985317" sldId="304"/>
            <ac:spMk id="8" creationId="{00000000-0000-0000-0000-000000000000}"/>
          </ac:spMkLst>
        </pc:spChg>
        <pc:picChg chg="mod">
          <ac:chgData name="Dominik Böhler" userId="d6f71161-d1cb-4399-82c4-d80fb5b4761d" providerId="ADAL" clId="{97B1A629-126D-DE41-823A-3869BBEF5B56}" dt="2021-02-17T09:10:49.414" v="0"/>
          <ac:picMkLst>
            <pc:docMk/>
            <pc:sldMk cId="3346985317" sldId="304"/>
            <ac:picMk id="4" creationId="{00000000-0000-0000-0000-000000000000}"/>
          </ac:picMkLst>
        </pc:picChg>
      </pc:sldChg>
      <pc:sldChg chg="modSp modNotes">
        <pc:chgData name="Dominik Böhler" userId="d6f71161-d1cb-4399-82c4-d80fb5b4761d" providerId="ADAL" clId="{97B1A629-126D-DE41-823A-3869BBEF5B56}" dt="2021-02-17T09:10:49.414" v="0"/>
        <pc:sldMkLst>
          <pc:docMk/>
          <pc:sldMk cId="763577404" sldId="305"/>
        </pc:sldMkLst>
        <pc:spChg chg="mod">
          <ac:chgData name="Dominik Böhler" userId="d6f71161-d1cb-4399-82c4-d80fb5b4761d" providerId="ADAL" clId="{97B1A629-126D-DE41-823A-3869BBEF5B56}" dt="2021-02-17T09:10:49.414" v="0"/>
          <ac:spMkLst>
            <pc:docMk/>
            <pc:sldMk cId="763577404" sldId="305"/>
            <ac:spMk id="3" creationId="{00000000-0000-0000-0000-000000000000}"/>
          </ac:spMkLst>
        </pc:spChg>
      </pc:sldChg>
      <pc:sldChg chg="modNotes">
        <pc:chgData name="Dominik Böhler" userId="d6f71161-d1cb-4399-82c4-d80fb5b4761d" providerId="ADAL" clId="{97B1A629-126D-DE41-823A-3869BBEF5B56}" dt="2021-02-17T09:10:49.414" v="0"/>
        <pc:sldMkLst>
          <pc:docMk/>
          <pc:sldMk cId="3098217084" sldId="306"/>
        </pc:sldMkLst>
      </pc:sldChg>
      <pc:sldChg chg="modNotes">
        <pc:chgData name="Dominik Böhler" userId="d6f71161-d1cb-4399-82c4-d80fb5b4761d" providerId="ADAL" clId="{97B1A629-126D-DE41-823A-3869BBEF5B56}" dt="2021-02-17T09:10:49.414" v="0"/>
        <pc:sldMkLst>
          <pc:docMk/>
          <pc:sldMk cId="2987872489" sldId="308"/>
        </pc:sldMkLst>
      </pc:sldChg>
      <pc:sldChg chg="modSp modNotes">
        <pc:chgData name="Dominik Böhler" userId="d6f71161-d1cb-4399-82c4-d80fb5b4761d" providerId="ADAL" clId="{97B1A629-126D-DE41-823A-3869BBEF5B56}" dt="2021-02-17T09:10:49.414" v="0"/>
        <pc:sldMkLst>
          <pc:docMk/>
          <pc:sldMk cId="3524865066" sldId="309"/>
        </pc:sldMkLst>
        <pc:spChg chg="mod">
          <ac:chgData name="Dominik Böhler" userId="d6f71161-d1cb-4399-82c4-d80fb5b4761d" providerId="ADAL" clId="{97B1A629-126D-DE41-823A-3869BBEF5B56}" dt="2021-02-17T09:10:49.414" v="0"/>
          <ac:spMkLst>
            <pc:docMk/>
            <pc:sldMk cId="3524865066" sldId="309"/>
            <ac:spMk id="7" creationId="{00000000-0000-0000-0000-000000000000}"/>
          </ac:spMkLst>
        </pc:spChg>
        <pc:picChg chg="mod">
          <ac:chgData name="Dominik Böhler" userId="d6f71161-d1cb-4399-82c4-d80fb5b4761d" providerId="ADAL" clId="{97B1A629-126D-DE41-823A-3869BBEF5B56}" dt="2021-02-17T09:10:49.414" v="0"/>
          <ac:picMkLst>
            <pc:docMk/>
            <pc:sldMk cId="3524865066" sldId="309"/>
            <ac:picMk id="5" creationId="{00000000-0000-0000-0000-000000000000}"/>
          </ac:picMkLst>
        </pc:picChg>
      </pc:sldChg>
      <pc:sldChg chg="modSp modNotes">
        <pc:chgData name="Dominik Böhler" userId="d6f71161-d1cb-4399-82c4-d80fb5b4761d" providerId="ADAL" clId="{97B1A629-126D-DE41-823A-3869BBEF5B56}" dt="2021-02-17T09:10:49.414" v="0"/>
        <pc:sldMkLst>
          <pc:docMk/>
          <pc:sldMk cId="2084813349" sldId="310"/>
        </pc:sldMkLst>
        <pc:spChg chg="mod">
          <ac:chgData name="Dominik Böhler" userId="d6f71161-d1cb-4399-82c4-d80fb5b4761d" providerId="ADAL" clId="{97B1A629-126D-DE41-823A-3869BBEF5B56}" dt="2021-02-17T09:10:49.414" v="0"/>
          <ac:spMkLst>
            <pc:docMk/>
            <pc:sldMk cId="2084813349" sldId="310"/>
            <ac:spMk id="4" creationId="{00000000-0000-0000-0000-000000000000}"/>
          </ac:spMkLst>
        </pc:spChg>
        <pc:picChg chg="mod">
          <ac:chgData name="Dominik Böhler" userId="d6f71161-d1cb-4399-82c4-d80fb5b4761d" providerId="ADAL" clId="{97B1A629-126D-DE41-823A-3869BBEF5B56}" dt="2021-02-17T09:10:49.414" v="0"/>
          <ac:picMkLst>
            <pc:docMk/>
            <pc:sldMk cId="2084813349" sldId="310"/>
            <ac:picMk id="6" creationId="{6B49B415-3C6B-4930-B259-1E76AC4EF013}"/>
          </ac:picMkLst>
        </pc:picChg>
      </pc:sldChg>
      <pc:sldChg chg="modSp modNotes">
        <pc:chgData name="Dominik Böhler" userId="d6f71161-d1cb-4399-82c4-d80fb5b4761d" providerId="ADAL" clId="{97B1A629-126D-DE41-823A-3869BBEF5B56}" dt="2021-02-17T09:10:49.414" v="0"/>
        <pc:sldMkLst>
          <pc:docMk/>
          <pc:sldMk cId="2757502205" sldId="311"/>
        </pc:sldMkLst>
        <pc:spChg chg="mod">
          <ac:chgData name="Dominik Böhler" userId="d6f71161-d1cb-4399-82c4-d80fb5b4761d" providerId="ADAL" clId="{97B1A629-126D-DE41-823A-3869BBEF5B56}" dt="2021-02-17T09:10:49.414" v="0"/>
          <ac:spMkLst>
            <pc:docMk/>
            <pc:sldMk cId="2757502205" sldId="311"/>
            <ac:spMk id="2" creationId="{00000000-0000-0000-0000-000000000000}"/>
          </ac:spMkLst>
        </pc:spChg>
        <pc:spChg chg="mod">
          <ac:chgData name="Dominik Böhler" userId="d6f71161-d1cb-4399-82c4-d80fb5b4761d" providerId="ADAL" clId="{97B1A629-126D-DE41-823A-3869BBEF5B56}" dt="2021-02-17T09:10:49.414" v="0"/>
          <ac:spMkLst>
            <pc:docMk/>
            <pc:sldMk cId="2757502205" sldId="311"/>
            <ac:spMk id="4" creationId="{00000000-0000-0000-0000-000000000000}"/>
          </ac:spMkLst>
        </pc:spChg>
        <pc:picChg chg="mod">
          <ac:chgData name="Dominik Böhler" userId="d6f71161-d1cb-4399-82c4-d80fb5b4761d" providerId="ADAL" clId="{97B1A629-126D-DE41-823A-3869BBEF5B56}" dt="2021-02-17T09:10:49.414" v="0"/>
          <ac:picMkLst>
            <pc:docMk/>
            <pc:sldMk cId="2757502205" sldId="311"/>
            <ac:picMk id="3" creationId="{00000000-0000-0000-0000-000000000000}"/>
          </ac:picMkLst>
        </pc:picChg>
      </pc:sldChg>
      <pc:sldChg chg="modSp modNotes">
        <pc:chgData name="Dominik Böhler" userId="d6f71161-d1cb-4399-82c4-d80fb5b4761d" providerId="ADAL" clId="{97B1A629-126D-DE41-823A-3869BBEF5B56}" dt="2021-02-17T09:10:49.414" v="0"/>
        <pc:sldMkLst>
          <pc:docMk/>
          <pc:sldMk cId="2257751955" sldId="312"/>
        </pc:sldMkLst>
        <pc:spChg chg="mod">
          <ac:chgData name="Dominik Böhler" userId="d6f71161-d1cb-4399-82c4-d80fb5b4761d" providerId="ADAL" clId="{97B1A629-126D-DE41-823A-3869BBEF5B56}" dt="2021-02-17T09:10:49.414" v="0"/>
          <ac:spMkLst>
            <pc:docMk/>
            <pc:sldMk cId="2257751955" sldId="312"/>
            <ac:spMk id="4" creationId="{00000000-0000-0000-0000-000000000000}"/>
          </ac:spMkLst>
        </pc:spChg>
        <pc:picChg chg="mod">
          <ac:chgData name="Dominik Böhler" userId="d6f71161-d1cb-4399-82c4-d80fb5b4761d" providerId="ADAL" clId="{97B1A629-126D-DE41-823A-3869BBEF5B56}" dt="2021-02-17T09:10:49.414" v="0"/>
          <ac:picMkLst>
            <pc:docMk/>
            <pc:sldMk cId="2257751955" sldId="312"/>
            <ac:picMk id="3" creationId="{00000000-0000-0000-0000-000000000000}"/>
          </ac:picMkLst>
        </pc:picChg>
      </pc:sldChg>
      <pc:sldChg chg="modSp modNotes">
        <pc:chgData name="Dominik Böhler" userId="d6f71161-d1cb-4399-82c4-d80fb5b4761d" providerId="ADAL" clId="{97B1A629-126D-DE41-823A-3869BBEF5B56}" dt="2021-02-17T09:10:49.414" v="0"/>
        <pc:sldMkLst>
          <pc:docMk/>
          <pc:sldMk cId="1473123142" sldId="313"/>
        </pc:sldMkLst>
        <pc:spChg chg="mod">
          <ac:chgData name="Dominik Böhler" userId="d6f71161-d1cb-4399-82c4-d80fb5b4761d" providerId="ADAL" clId="{97B1A629-126D-DE41-823A-3869BBEF5B56}" dt="2021-02-17T09:10:49.414" v="0"/>
          <ac:spMkLst>
            <pc:docMk/>
            <pc:sldMk cId="1473123142" sldId="313"/>
            <ac:spMk id="3" creationId="{00000000-0000-0000-0000-000000000000}"/>
          </ac:spMkLst>
        </pc:spChg>
        <pc:picChg chg="mod">
          <ac:chgData name="Dominik Böhler" userId="d6f71161-d1cb-4399-82c4-d80fb5b4761d" providerId="ADAL" clId="{97B1A629-126D-DE41-823A-3869BBEF5B56}" dt="2021-02-17T09:10:49.414" v="0"/>
          <ac:picMkLst>
            <pc:docMk/>
            <pc:sldMk cId="1473123142" sldId="313"/>
            <ac:picMk id="4" creationId="{00000000-0000-0000-0000-000000000000}"/>
          </ac:picMkLst>
        </pc:picChg>
      </pc:sldChg>
      <pc:sldChg chg="modSp modNotes">
        <pc:chgData name="Dominik Böhler" userId="d6f71161-d1cb-4399-82c4-d80fb5b4761d" providerId="ADAL" clId="{97B1A629-126D-DE41-823A-3869BBEF5B56}" dt="2021-02-17T09:10:49.414" v="0"/>
        <pc:sldMkLst>
          <pc:docMk/>
          <pc:sldMk cId="1326525034" sldId="314"/>
        </pc:sldMkLst>
        <pc:spChg chg="mod">
          <ac:chgData name="Dominik Böhler" userId="d6f71161-d1cb-4399-82c4-d80fb5b4761d" providerId="ADAL" clId="{97B1A629-126D-DE41-823A-3869BBEF5B56}" dt="2021-02-17T09:10:49.414" v="0"/>
          <ac:spMkLst>
            <pc:docMk/>
            <pc:sldMk cId="1326525034" sldId="314"/>
            <ac:spMk id="3" creationId="{00000000-0000-0000-0000-000000000000}"/>
          </ac:spMkLst>
        </pc:spChg>
        <pc:picChg chg="mod">
          <ac:chgData name="Dominik Böhler" userId="d6f71161-d1cb-4399-82c4-d80fb5b4761d" providerId="ADAL" clId="{97B1A629-126D-DE41-823A-3869BBEF5B56}" dt="2021-02-17T09:10:49.414" v="0"/>
          <ac:picMkLst>
            <pc:docMk/>
            <pc:sldMk cId="1326525034" sldId="314"/>
            <ac:picMk id="4" creationId="{00000000-0000-0000-0000-000000000000}"/>
          </ac:picMkLst>
        </pc:picChg>
      </pc:sldChg>
      <pc:sldChg chg="modSp modNotes">
        <pc:chgData name="Dominik Böhler" userId="d6f71161-d1cb-4399-82c4-d80fb5b4761d" providerId="ADAL" clId="{97B1A629-126D-DE41-823A-3869BBEF5B56}" dt="2021-02-17T09:10:49.414" v="0"/>
        <pc:sldMkLst>
          <pc:docMk/>
          <pc:sldMk cId="3362821100" sldId="315"/>
        </pc:sldMkLst>
        <pc:spChg chg="mod">
          <ac:chgData name="Dominik Böhler" userId="d6f71161-d1cb-4399-82c4-d80fb5b4761d" providerId="ADAL" clId="{97B1A629-126D-DE41-823A-3869BBEF5B56}" dt="2021-02-17T09:10:49.414" v="0"/>
          <ac:spMkLst>
            <pc:docMk/>
            <pc:sldMk cId="3362821100" sldId="315"/>
            <ac:spMk id="3" creationId="{00000000-0000-0000-0000-000000000000}"/>
          </ac:spMkLst>
        </pc:spChg>
        <pc:picChg chg="mod">
          <ac:chgData name="Dominik Böhler" userId="d6f71161-d1cb-4399-82c4-d80fb5b4761d" providerId="ADAL" clId="{97B1A629-126D-DE41-823A-3869BBEF5B56}" dt="2021-02-17T09:10:49.414" v="0"/>
          <ac:picMkLst>
            <pc:docMk/>
            <pc:sldMk cId="3362821100" sldId="315"/>
            <ac:picMk id="7" creationId="{00000000-0000-0000-0000-000000000000}"/>
          </ac:picMkLst>
        </pc:picChg>
      </pc:sldChg>
      <pc:sldChg chg="modSp">
        <pc:chgData name="Dominik Böhler" userId="d6f71161-d1cb-4399-82c4-d80fb5b4761d" providerId="ADAL" clId="{97B1A629-126D-DE41-823A-3869BBEF5B56}" dt="2021-02-17T09:10:49.414" v="0"/>
        <pc:sldMkLst>
          <pc:docMk/>
          <pc:sldMk cId="484347334" sldId="316"/>
        </pc:sldMkLst>
        <pc:spChg chg="mod">
          <ac:chgData name="Dominik Böhler" userId="d6f71161-d1cb-4399-82c4-d80fb5b4761d" providerId="ADAL" clId="{97B1A629-126D-DE41-823A-3869BBEF5B56}" dt="2021-02-17T09:10:49.414" v="0"/>
          <ac:spMkLst>
            <pc:docMk/>
            <pc:sldMk cId="484347334" sldId="316"/>
            <ac:spMk id="4" creationId="{00000000-0000-0000-0000-000000000000}"/>
          </ac:spMkLst>
        </pc:spChg>
        <pc:spChg chg="mod">
          <ac:chgData name="Dominik Böhler" userId="d6f71161-d1cb-4399-82c4-d80fb5b4761d" providerId="ADAL" clId="{97B1A629-126D-DE41-823A-3869BBEF5B56}" dt="2021-02-17T09:10:49.414" v="0"/>
          <ac:spMkLst>
            <pc:docMk/>
            <pc:sldMk cId="484347334" sldId="316"/>
            <ac:spMk id="5" creationId="{00000000-0000-0000-0000-000000000000}"/>
          </ac:spMkLst>
        </pc:spChg>
        <pc:spChg chg="mod">
          <ac:chgData name="Dominik Böhler" userId="d6f71161-d1cb-4399-82c4-d80fb5b4761d" providerId="ADAL" clId="{97B1A629-126D-DE41-823A-3869BBEF5B56}" dt="2021-02-17T09:10:49.414" v="0"/>
          <ac:spMkLst>
            <pc:docMk/>
            <pc:sldMk cId="484347334" sldId="316"/>
            <ac:spMk id="6" creationId="{00000000-0000-0000-0000-000000000000}"/>
          </ac:spMkLst>
        </pc:spChg>
      </pc:sldChg>
      <pc:sldChg chg="modSp modNotes">
        <pc:chgData name="Dominik Böhler" userId="d6f71161-d1cb-4399-82c4-d80fb5b4761d" providerId="ADAL" clId="{97B1A629-126D-DE41-823A-3869BBEF5B56}" dt="2021-02-17T09:10:49.414" v="0"/>
        <pc:sldMkLst>
          <pc:docMk/>
          <pc:sldMk cId="146131246" sldId="317"/>
        </pc:sldMkLst>
        <pc:spChg chg="mod">
          <ac:chgData name="Dominik Böhler" userId="d6f71161-d1cb-4399-82c4-d80fb5b4761d" providerId="ADAL" clId="{97B1A629-126D-DE41-823A-3869BBEF5B56}" dt="2021-02-17T09:10:49.414" v="0"/>
          <ac:spMkLst>
            <pc:docMk/>
            <pc:sldMk cId="146131246" sldId="317"/>
            <ac:spMk id="4" creationId="{00000000-0000-0000-0000-000000000000}"/>
          </ac:spMkLst>
        </pc:spChg>
        <pc:spChg chg="mod">
          <ac:chgData name="Dominik Böhler" userId="d6f71161-d1cb-4399-82c4-d80fb5b4761d" providerId="ADAL" clId="{97B1A629-126D-DE41-823A-3869BBEF5B56}" dt="2021-02-17T09:10:49.414" v="0"/>
          <ac:spMkLst>
            <pc:docMk/>
            <pc:sldMk cId="146131246" sldId="317"/>
            <ac:spMk id="6" creationId="{00000000-0000-0000-0000-000000000000}"/>
          </ac:spMkLst>
        </pc:spChg>
      </pc:sldChg>
      <pc:sldChg chg="modNotes">
        <pc:chgData name="Dominik Böhler" userId="d6f71161-d1cb-4399-82c4-d80fb5b4761d" providerId="ADAL" clId="{97B1A629-126D-DE41-823A-3869BBEF5B56}" dt="2021-02-17T09:10:49.414" v="0"/>
        <pc:sldMkLst>
          <pc:docMk/>
          <pc:sldMk cId="837051712" sldId="320"/>
        </pc:sldMkLst>
      </pc:sldChg>
      <pc:sldChg chg="modSp modNotes">
        <pc:chgData name="Dominik Böhler" userId="d6f71161-d1cb-4399-82c4-d80fb5b4761d" providerId="ADAL" clId="{97B1A629-126D-DE41-823A-3869BBEF5B56}" dt="2021-02-17T09:10:49.414" v="0"/>
        <pc:sldMkLst>
          <pc:docMk/>
          <pc:sldMk cId="3503947196" sldId="321"/>
        </pc:sldMkLst>
        <pc:spChg chg="mod">
          <ac:chgData name="Dominik Böhler" userId="d6f71161-d1cb-4399-82c4-d80fb5b4761d" providerId="ADAL" clId="{97B1A629-126D-DE41-823A-3869BBEF5B56}" dt="2021-02-17T09:10:49.414" v="0"/>
          <ac:spMkLst>
            <pc:docMk/>
            <pc:sldMk cId="3503947196" sldId="321"/>
            <ac:spMk id="4" creationId="{00000000-0000-0000-0000-000000000000}"/>
          </ac:spMkLst>
        </pc:spChg>
        <pc:spChg chg="mod">
          <ac:chgData name="Dominik Böhler" userId="d6f71161-d1cb-4399-82c4-d80fb5b4761d" providerId="ADAL" clId="{97B1A629-126D-DE41-823A-3869BBEF5B56}" dt="2021-02-17T09:10:49.414" v="0"/>
          <ac:spMkLst>
            <pc:docMk/>
            <pc:sldMk cId="3503947196" sldId="321"/>
            <ac:spMk id="5" creationId="{00000000-0000-0000-0000-000000000000}"/>
          </ac:spMkLst>
        </pc:spChg>
        <pc:picChg chg="mod">
          <ac:chgData name="Dominik Böhler" userId="d6f71161-d1cb-4399-82c4-d80fb5b4761d" providerId="ADAL" clId="{97B1A629-126D-DE41-823A-3869BBEF5B56}" dt="2021-02-17T09:10:49.414" v="0"/>
          <ac:picMkLst>
            <pc:docMk/>
            <pc:sldMk cId="3503947196" sldId="321"/>
            <ac:picMk id="6" creationId="{00000000-0000-0000-0000-000000000000}"/>
          </ac:picMkLst>
        </pc:picChg>
      </pc:sldChg>
      <pc:sldChg chg="modNotes">
        <pc:chgData name="Dominik Böhler" userId="d6f71161-d1cb-4399-82c4-d80fb5b4761d" providerId="ADAL" clId="{97B1A629-126D-DE41-823A-3869BBEF5B56}" dt="2021-02-17T09:10:49.414" v="0"/>
        <pc:sldMkLst>
          <pc:docMk/>
          <pc:sldMk cId="3246315308" sldId="322"/>
        </pc:sldMkLst>
      </pc:sldChg>
      <pc:sldChg chg="modSp">
        <pc:chgData name="Dominik Böhler" userId="d6f71161-d1cb-4399-82c4-d80fb5b4761d" providerId="ADAL" clId="{97B1A629-126D-DE41-823A-3869BBEF5B56}" dt="2021-02-17T09:10:49.414" v="0"/>
        <pc:sldMkLst>
          <pc:docMk/>
          <pc:sldMk cId="2073065804" sldId="323"/>
        </pc:sldMkLst>
        <pc:spChg chg="mod">
          <ac:chgData name="Dominik Böhler" userId="d6f71161-d1cb-4399-82c4-d80fb5b4761d" providerId="ADAL" clId="{97B1A629-126D-DE41-823A-3869BBEF5B56}" dt="2021-02-17T09:10:49.414" v="0"/>
          <ac:spMkLst>
            <pc:docMk/>
            <pc:sldMk cId="2073065804" sldId="323"/>
            <ac:spMk id="3" creationId="{00000000-0000-0000-0000-000000000000}"/>
          </ac:spMkLst>
        </pc:spChg>
        <pc:graphicFrameChg chg="mod">
          <ac:chgData name="Dominik Böhler" userId="d6f71161-d1cb-4399-82c4-d80fb5b4761d" providerId="ADAL" clId="{97B1A629-126D-DE41-823A-3869BBEF5B56}" dt="2021-02-17T09:10:49.414" v="0"/>
          <ac:graphicFrameMkLst>
            <pc:docMk/>
            <pc:sldMk cId="2073065804" sldId="323"/>
            <ac:graphicFrameMk id="6" creationId="{00000000-0000-0000-0000-000000000000}"/>
          </ac:graphicFrameMkLst>
        </pc:graphicFrameChg>
      </pc:sldChg>
      <pc:sldChg chg="modSp modNotes">
        <pc:chgData name="Dominik Böhler" userId="d6f71161-d1cb-4399-82c4-d80fb5b4761d" providerId="ADAL" clId="{97B1A629-126D-DE41-823A-3869BBEF5B56}" dt="2021-02-17T09:10:49.414" v="0"/>
        <pc:sldMkLst>
          <pc:docMk/>
          <pc:sldMk cId="1971733575" sldId="324"/>
        </pc:sldMkLst>
        <pc:spChg chg="mod">
          <ac:chgData name="Dominik Böhler" userId="d6f71161-d1cb-4399-82c4-d80fb5b4761d" providerId="ADAL" clId="{97B1A629-126D-DE41-823A-3869BBEF5B56}" dt="2021-02-17T09:10:49.414" v="0"/>
          <ac:spMkLst>
            <pc:docMk/>
            <pc:sldMk cId="1971733575" sldId="324"/>
            <ac:spMk id="3" creationId="{00000000-0000-0000-0000-000000000000}"/>
          </ac:spMkLst>
        </pc:spChg>
        <pc:graphicFrameChg chg="mod">
          <ac:chgData name="Dominik Böhler" userId="d6f71161-d1cb-4399-82c4-d80fb5b4761d" providerId="ADAL" clId="{97B1A629-126D-DE41-823A-3869BBEF5B56}" dt="2021-02-17T09:10:49.414" v="0"/>
          <ac:graphicFrameMkLst>
            <pc:docMk/>
            <pc:sldMk cId="1971733575" sldId="324"/>
            <ac:graphicFrameMk id="6" creationId="{00000000-0000-0000-0000-000000000000}"/>
          </ac:graphicFrameMkLst>
        </pc:graphicFrameChg>
      </pc:sldChg>
      <pc:sldChg chg="modSp modNotes">
        <pc:chgData name="Dominik Böhler" userId="d6f71161-d1cb-4399-82c4-d80fb5b4761d" providerId="ADAL" clId="{97B1A629-126D-DE41-823A-3869BBEF5B56}" dt="2021-02-17T09:10:49.414" v="0"/>
        <pc:sldMkLst>
          <pc:docMk/>
          <pc:sldMk cId="1222022865" sldId="325"/>
        </pc:sldMkLst>
        <pc:spChg chg="mod">
          <ac:chgData name="Dominik Böhler" userId="d6f71161-d1cb-4399-82c4-d80fb5b4761d" providerId="ADAL" clId="{97B1A629-126D-DE41-823A-3869BBEF5B56}" dt="2021-02-17T09:10:49.414" v="0"/>
          <ac:spMkLst>
            <pc:docMk/>
            <pc:sldMk cId="1222022865" sldId="325"/>
            <ac:spMk id="3" creationId="{00000000-0000-0000-0000-000000000000}"/>
          </ac:spMkLst>
        </pc:spChg>
        <pc:graphicFrameChg chg="mod">
          <ac:chgData name="Dominik Böhler" userId="d6f71161-d1cb-4399-82c4-d80fb5b4761d" providerId="ADAL" clId="{97B1A629-126D-DE41-823A-3869BBEF5B56}" dt="2021-02-17T09:10:49.414" v="0"/>
          <ac:graphicFrameMkLst>
            <pc:docMk/>
            <pc:sldMk cId="1222022865" sldId="325"/>
            <ac:graphicFrameMk id="5" creationId="{00000000-0000-0000-0000-000000000000}"/>
          </ac:graphicFrameMkLst>
        </pc:graphicFrameChg>
      </pc:sldChg>
      <pc:sldChg chg="modSp modNotes">
        <pc:chgData name="Dominik Böhler" userId="d6f71161-d1cb-4399-82c4-d80fb5b4761d" providerId="ADAL" clId="{97B1A629-126D-DE41-823A-3869BBEF5B56}" dt="2021-02-17T09:10:49.414" v="0"/>
        <pc:sldMkLst>
          <pc:docMk/>
          <pc:sldMk cId="2279578998" sldId="326"/>
        </pc:sldMkLst>
        <pc:spChg chg="mod">
          <ac:chgData name="Dominik Böhler" userId="d6f71161-d1cb-4399-82c4-d80fb5b4761d" providerId="ADAL" clId="{97B1A629-126D-DE41-823A-3869BBEF5B56}" dt="2021-02-17T09:10:49.414" v="0"/>
          <ac:spMkLst>
            <pc:docMk/>
            <pc:sldMk cId="2279578998" sldId="326"/>
            <ac:spMk id="4" creationId="{00000000-0000-0000-0000-000000000000}"/>
          </ac:spMkLst>
        </pc:spChg>
        <pc:picChg chg="mod">
          <ac:chgData name="Dominik Böhler" userId="d6f71161-d1cb-4399-82c4-d80fb5b4761d" providerId="ADAL" clId="{97B1A629-126D-DE41-823A-3869BBEF5B56}" dt="2021-02-17T09:10:49.414" v="0"/>
          <ac:picMkLst>
            <pc:docMk/>
            <pc:sldMk cId="2279578998" sldId="326"/>
            <ac:picMk id="6" creationId="{013ADD0C-CED4-4558-B3DA-0D17BFEF034F}"/>
          </ac:picMkLst>
        </pc:picChg>
      </pc:sldChg>
      <pc:sldChg chg="modSp">
        <pc:chgData name="Dominik Böhler" userId="d6f71161-d1cb-4399-82c4-d80fb5b4761d" providerId="ADAL" clId="{97B1A629-126D-DE41-823A-3869BBEF5B56}" dt="2021-02-17T09:10:49.414" v="0"/>
        <pc:sldMkLst>
          <pc:docMk/>
          <pc:sldMk cId="266578599" sldId="327"/>
        </pc:sldMkLst>
        <pc:spChg chg="mod">
          <ac:chgData name="Dominik Böhler" userId="d6f71161-d1cb-4399-82c4-d80fb5b4761d" providerId="ADAL" clId="{97B1A629-126D-DE41-823A-3869BBEF5B56}" dt="2021-02-17T09:10:49.414" v="0"/>
          <ac:spMkLst>
            <pc:docMk/>
            <pc:sldMk cId="266578599" sldId="327"/>
            <ac:spMk id="3" creationId="{00000000-0000-0000-0000-000000000000}"/>
          </ac:spMkLst>
        </pc:spChg>
        <pc:picChg chg="mod">
          <ac:chgData name="Dominik Böhler" userId="d6f71161-d1cb-4399-82c4-d80fb5b4761d" providerId="ADAL" clId="{97B1A629-126D-DE41-823A-3869BBEF5B56}" dt="2021-02-17T09:10:49.414" v="0"/>
          <ac:picMkLst>
            <pc:docMk/>
            <pc:sldMk cId="266578599" sldId="327"/>
            <ac:picMk id="6" creationId="{C873C6F8-77AD-443C-A6EC-11B7D15F1697}"/>
          </ac:picMkLst>
        </pc:picChg>
      </pc:sldChg>
      <pc:sldChg chg="modSp modNotes">
        <pc:chgData name="Dominik Böhler" userId="d6f71161-d1cb-4399-82c4-d80fb5b4761d" providerId="ADAL" clId="{97B1A629-126D-DE41-823A-3869BBEF5B56}" dt="2021-02-17T09:10:49.414" v="0"/>
        <pc:sldMkLst>
          <pc:docMk/>
          <pc:sldMk cId="3586320251" sldId="328"/>
        </pc:sldMkLst>
        <pc:spChg chg="mod">
          <ac:chgData name="Dominik Böhler" userId="d6f71161-d1cb-4399-82c4-d80fb5b4761d" providerId="ADAL" clId="{97B1A629-126D-DE41-823A-3869BBEF5B56}" dt="2021-02-17T09:10:49.414" v="0"/>
          <ac:spMkLst>
            <pc:docMk/>
            <pc:sldMk cId="3586320251" sldId="328"/>
            <ac:spMk id="7" creationId="{00000000-0000-0000-0000-000000000000}"/>
          </ac:spMkLst>
        </pc:spChg>
        <pc:spChg chg="mod">
          <ac:chgData name="Dominik Böhler" userId="d6f71161-d1cb-4399-82c4-d80fb5b4761d" providerId="ADAL" clId="{97B1A629-126D-DE41-823A-3869BBEF5B56}" dt="2021-02-17T09:10:49.414" v="0"/>
          <ac:spMkLst>
            <pc:docMk/>
            <pc:sldMk cId="3586320251" sldId="328"/>
            <ac:spMk id="8" creationId="{00000000-0000-0000-0000-000000000000}"/>
          </ac:spMkLst>
        </pc:spChg>
        <pc:spChg chg="mod">
          <ac:chgData name="Dominik Böhler" userId="d6f71161-d1cb-4399-82c4-d80fb5b4761d" providerId="ADAL" clId="{97B1A629-126D-DE41-823A-3869BBEF5B56}" dt="2021-02-17T09:10:49.414" v="0"/>
          <ac:spMkLst>
            <pc:docMk/>
            <pc:sldMk cId="3586320251" sldId="328"/>
            <ac:spMk id="9" creationId="{B4D1D79C-F98A-4C3F-A9B8-26C419313FC8}"/>
          </ac:spMkLst>
        </pc:spChg>
        <pc:picChg chg="mod">
          <ac:chgData name="Dominik Böhler" userId="d6f71161-d1cb-4399-82c4-d80fb5b4761d" providerId="ADAL" clId="{97B1A629-126D-DE41-823A-3869BBEF5B56}" dt="2021-02-17T09:10:49.414" v="0"/>
          <ac:picMkLst>
            <pc:docMk/>
            <pc:sldMk cId="3586320251" sldId="328"/>
            <ac:picMk id="3" creationId="{00000000-0000-0000-0000-000000000000}"/>
          </ac:picMkLst>
        </pc:picChg>
        <pc:picChg chg="mod">
          <ac:chgData name="Dominik Böhler" userId="d6f71161-d1cb-4399-82c4-d80fb5b4761d" providerId="ADAL" clId="{97B1A629-126D-DE41-823A-3869BBEF5B56}" dt="2021-02-17T09:10:49.414" v="0"/>
          <ac:picMkLst>
            <pc:docMk/>
            <pc:sldMk cId="3586320251" sldId="328"/>
            <ac:picMk id="6" creationId="{69F1A201-5676-452E-B08F-AA03A1479455}"/>
          </ac:picMkLst>
        </pc:picChg>
      </pc:sldChg>
      <pc:sldChg chg="modSp modNotes">
        <pc:chgData name="Dominik Böhler" userId="d6f71161-d1cb-4399-82c4-d80fb5b4761d" providerId="ADAL" clId="{97B1A629-126D-DE41-823A-3869BBEF5B56}" dt="2021-02-17T09:10:49.414" v="0"/>
        <pc:sldMkLst>
          <pc:docMk/>
          <pc:sldMk cId="1404258579" sldId="329"/>
        </pc:sldMkLst>
        <pc:spChg chg="mod">
          <ac:chgData name="Dominik Böhler" userId="d6f71161-d1cb-4399-82c4-d80fb5b4761d" providerId="ADAL" clId="{97B1A629-126D-DE41-823A-3869BBEF5B56}" dt="2021-02-17T09:10:49.414" v="0"/>
          <ac:spMkLst>
            <pc:docMk/>
            <pc:sldMk cId="1404258579" sldId="329"/>
            <ac:spMk id="4" creationId="{00000000-0000-0000-0000-000000000000}"/>
          </ac:spMkLst>
        </pc:spChg>
        <pc:picChg chg="mod">
          <ac:chgData name="Dominik Böhler" userId="d6f71161-d1cb-4399-82c4-d80fb5b4761d" providerId="ADAL" clId="{97B1A629-126D-DE41-823A-3869BBEF5B56}" dt="2021-02-17T09:10:49.414" v="0"/>
          <ac:picMkLst>
            <pc:docMk/>
            <pc:sldMk cId="1404258579" sldId="329"/>
            <ac:picMk id="3" creationId="{00000000-0000-0000-0000-000000000000}"/>
          </ac:picMkLst>
        </pc:picChg>
      </pc:sldChg>
      <pc:sldChg chg="modSp">
        <pc:chgData name="Dominik Böhler" userId="d6f71161-d1cb-4399-82c4-d80fb5b4761d" providerId="ADAL" clId="{97B1A629-126D-DE41-823A-3869BBEF5B56}" dt="2021-02-17T09:10:49.414" v="0"/>
        <pc:sldMkLst>
          <pc:docMk/>
          <pc:sldMk cId="3777768370" sldId="330"/>
        </pc:sldMkLst>
        <pc:spChg chg="mod">
          <ac:chgData name="Dominik Böhler" userId="d6f71161-d1cb-4399-82c4-d80fb5b4761d" providerId="ADAL" clId="{97B1A629-126D-DE41-823A-3869BBEF5B56}" dt="2021-02-17T09:10:49.414" v="0"/>
          <ac:spMkLst>
            <pc:docMk/>
            <pc:sldMk cId="3777768370" sldId="330"/>
            <ac:spMk id="7" creationId="{00000000-0000-0000-0000-000000000000}"/>
          </ac:spMkLst>
        </pc:spChg>
        <pc:picChg chg="mod">
          <ac:chgData name="Dominik Böhler" userId="d6f71161-d1cb-4399-82c4-d80fb5b4761d" providerId="ADAL" clId="{97B1A629-126D-DE41-823A-3869BBEF5B56}" dt="2021-02-17T09:10:49.414" v="0"/>
          <ac:picMkLst>
            <pc:docMk/>
            <pc:sldMk cId="3777768370" sldId="330"/>
            <ac:picMk id="5" creationId="{BFE184F5-B6C1-4276-B6E1-76A5D34706E9}"/>
          </ac:picMkLst>
        </pc:picChg>
      </pc:sldChg>
      <pc:sldChg chg="modSp modNotes">
        <pc:chgData name="Dominik Böhler" userId="d6f71161-d1cb-4399-82c4-d80fb5b4761d" providerId="ADAL" clId="{97B1A629-126D-DE41-823A-3869BBEF5B56}" dt="2021-02-17T09:10:49.414" v="0"/>
        <pc:sldMkLst>
          <pc:docMk/>
          <pc:sldMk cId="3445773882" sldId="331"/>
        </pc:sldMkLst>
        <pc:spChg chg="mod">
          <ac:chgData name="Dominik Böhler" userId="d6f71161-d1cb-4399-82c4-d80fb5b4761d" providerId="ADAL" clId="{97B1A629-126D-DE41-823A-3869BBEF5B56}" dt="2021-02-17T09:10:49.414" v="0"/>
          <ac:spMkLst>
            <pc:docMk/>
            <pc:sldMk cId="3445773882" sldId="331"/>
            <ac:spMk id="4" creationId="{00000000-0000-0000-0000-000000000000}"/>
          </ac:spMkLst>
        </pc:spChg>
        <pc:picChg chg="mod">
          <ac:chgData name="Dominik Böhler" userId="d6f71161-d1cb-4399-82c4-d80fb5b4761d" providerId="ADAL" clId="{97B1A629-126D-DE41-823A-3869BBEF5B56}" dt="2021-02-17T09:10:49.414" v="0"/>
          <ac:picMkLst>
            <pc:docMk/>
            <pc:sldMk cId="3445773882" sldId="331"/>
            <ac:picMk id="6" creationId="{EB66C461-370E-43C1-9898-9B422D1643DD}"/>
          </ac:picMkLst>
        </pc:picChg>
      </pc:sldChg>
      <pc:sldChg chg="modSp modNotes">
        <pc:chgData name="Dominik Böhler" userId="d6f71161-d1cb-4399-82c4-d80fb5b4761d" providerId="ADAL" clId="{97B1A629-126D-DE41-823A-3869BBEF5B56}" dt="2021-02-17T09:10:49.414" v="0"/>
        <pc:sldMkLst>
          <pc:docMk/>
          <pc:sldMk cId="2479777664" sldId="333"/>
        </pc:sldMkLst>
        <pc:spChg chg="mod">
          <ac:chgData name="Dominik Böhler" userId="d6f71161-d1cb-4399-82c4-d80fb5b4761d" providerId="ADAL" clId="{97B1A629-126D-DE41-823A-3869BBEF5B56}" dt="2021-02-17T09:10:49.414" v="0"/>
          <ac:spMkLst>
            <pc:docMk/>
            <pc:sldMk cId="2479777664" sldId="333"/>
            <ac:spMk id="3" creationId="{00000000-0000-0000-0000-000000000000}"/>
          </ac:spMkLst>
        </pc:spChg>
        <pc:spChg chg="mod">
          <ac:chgData name="Dominik Böhler" userId="d6f71161-d1cb-4399-82c4-d80fb5b4761d" providerId="ADAL" clId="{97B1A629-126D-DE41-823A-3869BBEF5B56}" dt="2021-02-17T09:10:49.414" v="0"/>
          <ac:spMkLst>
            <pc:docMk/>
            <pc:sldMk cId="2479777664" sldId="333"/>
            <ac:spMk id="36" creationId="{4D50EDFE-3095-48CE-A2BE-708D22F2ADA8}"/>
          </ac:spMkLst>
        </pc:spChg>
        <pc:spChg chg="mod">
          <ac:chgData name="Dominik Böhler" userId="d6f71161-d1cb-4399-82c4-d80fb5b4761d" providerId="ADAL" clId="{97B1A629-126D-DE41-823A-3869BBEF5B56}" dt="2021-02-17T09:10:49.414" v="0"/>
          <ac:spMkLst>
            <pc:docMk/>
            <pc:sldMk cId="2479777664" sldId="333"/>
            <ac:spMk id="37" creationId="{09AF8CA4-0BA7-4BB3-8BB2-741D10361C80}"/>
          </ac:spMkLst>
        </pc:spChg>
        <pc:spChg chg="mod">
          <ac:chgData name="Dominik Böhler" userId="d6f71161-d1cb-4399-82c4-d80fb5b4761d" providerId="ADAL" clId="{97B1A629-126D-DE41-823A-3869BBEF5B56}" dt="2021-02-17T09:10:49.414" v="0"/>
          <ac:spMkLst>
            <pc:docMk/>
            <pc:sldMk cId="2479777664" sldId="333"/>
            <ac:spMk id="38" creationId="{8A7C036C-82A0-4046-AE0B-DAB491699B7A}"/>
          </ac:spMkLst>
        </pc:spChg>
        <pc:spChg chg="mod">
          <ac:chgData name="Dominik Böhler" userId="d6f71161-d1cb-4399-82c4-d80fb5b4761d" providerId="ADAL" clId="{97B1A629-126D-DE41-823A-3869BBEF5B56}" dt="2021-02-17T09:10:49.414" v="0"/>
          <ac:spMkLst>
            <pc:docMk/>
            <pc:sldMk cId="2479777664" sldId="333"/>
            <ac:spMk id="39" creationId="{3E93B6DE-5411-4B7B-99EF-C8F43FD8B0AB}"/>
          </ac:spMkLst>
        </pc:spChg>
        <pc:spChg chg="mod">
          <ac:chgData name="Dominik Böhler" userId="d6f71161-d1cb-4399-82c4-d80fb5b4761d" providerId="ADAL" clId="{97B1A629-126D-DE41-823A-3869BBEF5B56}" dt="2021-02-17T09:10:49.414" v="0"/>
          <ac:spMkLst>
            <pc:docMk/>
            <pc:sldMk cId="2479777664" sldId="333"/>
            <ac:spMk id="40" creationId="{9420AED1-8060-48CA-8481-22C8E1100723}"/>
          </ac:spMkLst>
        </pc:spChg>
        <pc:spChg chg="mod">
          <ac:chgData name="Dominik Böhler" userId="d6f71161-d1cb-4399-82c4-d80fb5b4761d" providerId="ADAL" clId="{97B1A629-126D-DE41-823A-3869BBEF5B56}" dt="2021-02-17T09:10:49.414" v="0"/>
          <ac:spMkLst>
            <pc:docMk/>
            <pc:sldMk cId="2479777664" sldId="333"/>
            <ac:spMk id="41" creationId="{B6AB6CFF-3AD1-4864-AECC-267C5735CDFD}"/>
          </ac:spMkLst>
        </pc:spChg>
        <pc:spChg chg="mod">
          <ac:chgData name="Dominik Böhler" userId="d6f71161-d1cb-4399-82c4-d80fb5b4761d" providerId="ADAL" clId="{97B1A629-126D-DE41-823A-3869BBEF5B56}" dt="2021-02-17T09:10:49.414" v="0"/>
          <ac:spMkLst>
            <pc:docMk/>
            <pc:sldMk cId="2479777664" sldId="333"/>
            <ac:spMk id="42" creationId="{6FDF09D6-2B37-4F6D-939C-6D22247B1DE3}"/>
          </ac:spMkLst>
        </pc:spChg>
        <pc:spChg chg="mod">
          <ac:chgData name="Dominik Böhler" userId="d6f71161-d1cb-4399-82c4-d80fb5b4761d" providerId="ADAL" clId="{97B1A629-126D-DE41-823A-3869BBEF5B56}" dt="2021-02-17T09:10:49.414" v="0"/>
          <ac:spMkLst>
            <pc:docMk/>
            <pc:sldMk cId="2479777664" sldId="333"/>
            <ac:spMk id="43" creationId="{91771C48-EAC1-4F12-80A5-96C4CAFEBA37}"/>
          </ac:spMkLst>
        </pc:spChg>
        <pc:spChg chg="mod">
          <ac:chgData name="Dominik Böhler" userId="d6f71161-d1cb-4399-82c4-d80fb5b4761d" providerId="ADAL" clId="{97B1A629-126D-DE41-823A-3869BBEF5B56}" dt="2021-02-17T09:10:49.414" v="0"/>
          <ac:spMkLst>
            <pc:docMk/>
            <pc:sldMk cId="2479777664" sldId="333"/>
            <ac:spMk id="44" creationId="{3A605B9A-8AD7-4317-8B11-34BDB217FE52}"/>
          </ac:spMkLst>
        </pc:spChg>
        <pc:spChg chg="mod">
          <ac:chgData name="Dominik Böhler" userId="d6f71161-d1cb-4399-82c4-d80fb5b4761d" providerId="ADAL" clId="{97B1A629-126D-DE41-823A-3869BBEF5B56}" dt="2021-02-17T09:10:49.414" v="0"/>
          <ac:spMkLst>
            <pc:docMk/>
            <pc:sldMk cId="2479777664" sldId="333"/>
            <ac:spMk id="45" creationId="{DBB01ABB-D0FC-407E-B61D-EBE124655031}"/>
          </ac:spMkLst>
        </pc:spChg>
        <pc:spChg chg="mod">
          <ac:chgData name="Dominik Böhler" userId="d6f71161-d1cb-4399-82c4-d80fb5b4761d" providerId="ADAL" clId="{97B1A629-126D-DE41-823A-3869BBEF5B56}" dt="2021-02-17T09:10:49.414" v="0"/>
          <ac:spMkLst>
            <pc:docMk/>
            <pc:sldMk cId="2479777664" sldId="333"/>
            <ac:spMk id="46" creationId="{8DFA5669-90A8-4A2E-826B-6735EBAFF52A}"/>
          </ac:spMkLst>
        </pc:spChg>
        <pc:spChg chg="mod">
          <ac:chgData name="Dominik Böhler" userId="d6f71161-d1cb-4399-82c4-d80fb5b4761d" providerId="ADAL" clId="{97B1A629-126D-DE41-823A-3869BBEF5B56}" dt="2021-02-17T09:10:49.414" v="0"/>
          <ac:spMkLst>
            <pc:docMk/>
            <pc:sldMk cId="2479777664" sldId="333"/>
            <ac:spMk id="47" creationId="{5AA7CDC8-4706-4BDA-B7FA-77590E7DCC99}"/>
          </ac:spMkLst>
        </pc:spChg>
        <pc:spChg chg="mod">
          <ac:chgData name="Dominik Böhler" userId="d6f71161-d1cb-4399-82c4-d80fb5b4761d" providerId="ADAL" clId="{97B1A629-126D-DE41-823A-3869BBEF5B56}" dt="2021-02-17T09:10:49.414" v="0"/>
          <ac:spMkLst>
            <pc:docMk/>
            <pc:sldMk cId="2479777664" sldId="333"/>
            <ac:spMk id="48" creationId="{4A7C4868-3FF2-4C7F-8451-084D2BDC899A}"/>
          </ac:spMkLst>
        </pc:spChg>
        <pc:spChg chg="mod">
          <ac:chgData name="Dominik Böhler" userId="d6f71161-d1cb-4399-82c4-d80fb5b4761d" providerId="ADAL" clId="{97B1A629-126D-DE41-823A-3869BBEF5B56}" dt="2021-02-17T09:10:49.414" v="0"/>
          <ac:spMkLst>
            <pc:docMk/>
            <pc:sldMk cId="2479777664" sldId="333"/>
            <ac:spMk id="49" creationId="{E29E9DF0-7BBA-4297-A481-716454B97287}"/>
          </ac:spMkLst>
        </pc:spChg>
        <pc:spChg chg="mod">
          <ac:chgData name="Dominik Böhler" userId="d6f71161-d1cb-4399-82c4-d80fb5b4761d" providerId="ADAL" clId="{97B1A629-126D-DE41-823A-3869BBEF5B56}" dt="2021-02-17T09:10:49.414" v="0"/>
          <ac:spMkLst>
            <pc:docMk/>
            <pc:sldMk cId="2479777664" sldId="333"/>
            <ac:spMk id="50" creationId="{0101CDF6-B685-4FC7-A7DD-41369EB33407}"/>
          </ac:spMkLst>
        </pc:spChg>
        <pc:spChg chg="mod">
          <ac:chgData name="Dominik Böhler" userId="d6f71161-d1cb-4399-82c4-d80fb5b4761d" providerId="ADAL" clId="{97B1A629-126D-DE41-823A-3869BBEF5B56}" dt="2021-02-17T09:10:49.414" v="0"/>
          <ac:spMkLst>
            <pc:docMk/>
            <pc:sldMk cId="2479777664" sldId="333"/>
            <ac:spMk id="51" creationId="{9735CAA1-CB52-428C-940A-3256FD3DF7D0}"/>
          </ac:spMkLst>
        </pc:spChg>
        <pc:grpChg chg="mod">
          <ac:chgData name="Dominik Böhler" userId="d6f71161-d1cb-4399-82c4-d80fb5b4761d" providerId="ADAL" clId="{97B1A629-126D-DE41-823A-3869BBEF5B56}" dt="2021-02-17T09:10:49.414" v="0"/>
          <ac:grpSpMkLst>
            <pc:docMk/>
            <pc:sldMk cId="2479777664" sldId="333"/>
            <ac:grpSpMk id="35" creationId="{98D9ECDB-C5F5-497F-822F-A691D3640A2E}"/>
          </ac:grpSpMkLst>
        </pc:grpChg>
      </pc:sldChg>
      <pc:sldChg chg="modNotes">
        <pc:chgData name="Dominik Böhler" userId="d6f71161-d1cb-4399-82c4-d80fb5b4761d" providerId="ADAL" clId="{97B1A629-126D-DE41-823A-3869BBEF5B56}" dt="2021-02-17T09:10:49.414" v="0"/>
        <pc:sldMkLst>
          <pc:docMk/>
          <pc:sldMk cId="845885227" sldId="334"/>
        </pc:sldMkLst>
      </pc:sldChg>
      <pc:sldChg chg="modSp modNotes">
        <pc:chgData name="Dominik Böhler" userId="d6f71161-d1cb-4399-82c4-d80fb5b4761d" providerId="ADAL" clId="{97B1A629-126D-DE41-823A-3869BBEF5B56}" dt="2021-02-17T09:10:49.414" v="0"/>
        <pc:sldMkLst>
          <pc:docMk/>
          <pc:sldMk cId="1091922750" sldId="335"/>
        </pc:sldMkLst>
        <pc:spChg chg="mod">
          <ac:chgData name="Dominik Böhler" userId="d6f71161-d1cb-4399-82c4-d80fb5b4761d" providerId="ADAL" clId="{97B1A629-126D-DE41-823A-3869BBEF5B56}" dt="2021-02-17T09:10:49.414" v="0"/>
          <ac:spMkLst>
            <pc:docMk/>
            <pc:sldMk cId="1091922750" sldId="335"/>
            <ac:spMk id="3" creationId="{00000000-0000-0000-0000-000000000000}"/>
          </ac:spMkLst>
        </pc:spChg>
        <pc:spChg chg="mod">
          <ac:chgData name="Dominik Böhler" userId="d6f71161-d1cb-4399-82c4-d80fb5b4761d" providerId="ADAL" clId="{97B1A629-126D-DE41-823A-3869BBEF5B56}" dt="2021-02-17T09:10:49.414" v="0"/>
          <ac:spMkLst>
            <pc:docMk/>
            <pc:sldMk cId="1091922750" sldId="335"/>
            <ac:spMk id="4" creationId="{00000000-0000-0000-0000-000000000000}"/>
          </ac:spMkLst>
        </pc:spChg>
        <pc:picChg chg="mod">
          <ac:chgData name="Dominik Böhler" userId="d6f71161-d1cb-4399-82c4-d80fb5b4761d" providerId="ADAL" clId="{97B1A629-126D-DE41-823A-3869BBEF5B56}" dt="2021-02-17T09:10:49.414" v="0"/>
          <ac:picMkLst>
            <pc:docMk/>
            <pc:sldMk cId="1091922750" sldId="335"/>
            <ac:picMk id="10" creationId="{BC69806B-AD7B-40A4-9033-85AE311118B6}"/>
          </ac:picMkLst>
        </pc:picChg>
      </pc:sldChg>
      <pc:sldChg chg="modSp modNotes">
        <pc:chgData name="Dominik Böhler" userId="d6f71161-d1cb-4399-82c4-d80fb5b4761d" providerId="ADAL" clId="{97B1A629-126D-DE41-823A-3869BBEF5B56}" dt="2021-02-17T09:10:49.414" v="0"/>
        <pc:sldMkLst>
          <pc:docMk/>
          <pc:sldMk cId="3842196911" sldId="336"/>
        </pc:sldMkLst>
        <pc:spChg chg="mod">
          <ac:chgData name="Dominik Böhler" userId="d6f71161-d1cb-4399-82c4-d80fb5b4761d" providerId="ADAL" clId="{97B1A629-126D-DE41-823A-3869BBEF5B56}" dt="2021-02-17T09:10:49.414" v="0"/>
          <ac:spMkLst>
            <pc:docMk/>
            <pc:sldMk cId="3842196911" sldId="336"/>
            <ac:spMk id="4" creationId="{00000000-0000-0000-0000-000000000000}"/>
          </ac:spMkLst>
        </pc:spChg>
        <pc:spChg chg="mod">
          <ac:chgData name="Dominik Böhler" userId="d6f71161-d1cb-4399-82c4-d80fb5b4761d" providerId="ADAL" clId="{97B1A629-126D-DE41-823A-3869BBEF5B56}" dt="2021-02-17T09:10:49.414" v="0"/>
          <ac:spMkLst>
            <pc:docMk/>
            <pc:sldMk cId="3842196911" sldId="336"/>
            <ac:spMk id="6" creationId="{00000000-0000-0000-0000-000000000000}"/>
          </ac:spMkLst>
        </pc:spChg>
        <pc:spChg chg="mod">
          <ac:chgData name="Dominik Böhler" userId="d6f71161-d1cb-4399-82c4-d80fb5b4761d" providerId="ADAL" clId="{97B1A629-126D-DE41-823A-3869BBEF5B56}" dt="2021-02-17T09:10:49.414" v="0"/>
          <ac:spMkLst>
            <pc:docMk/>
            <pc:sldMk cId="3842196911" sldId="336"/>
            <ac:spMk id="7" creationId="{00000000-0000-0000-0000-000000000000}"/>
          </ac:spMkLst>
        </pc:spChg>
      </pc:sldChg>
      <pc:sldChg chg="modNotes">
        <pc:chgData name="Dominik Böhler" userId="d6f71161-d1cb-4399-82c4-d80fb5b4761d" providerId="ADAL" clId="{97B1A629-126D-DE41-823A-3869BBEF5B56}" dt="2021-02-17T09:10:49.414" v="0"/>
        <pc:sldMkLst>
          <pc:docMk/>
          <pc:sldMk cId="1047069971" sldId="338"/>
        </pc:sldMkLst>
      </pc:sldChg>
      <pc:sldChg chg="modSp">
        <pc:chgData name="Dominik Böhler" userId="d6f71161-d1cb-4399-82c4-d80fb5b4761d" providerId="ADAL" clId="{97B1A629-126D-DE41-823A-3869BBEF5B56}" dt="2021-02-17T09:10:49.414" v="0"/>
        <pc:sldMkLst>
          <pc:docMk/>
          <pc:sldMk cId="1103043097" sldId="340"/>
        </pc:sldMkLst>
        <pc:spChg chg="mod">
          <ac:chgData name="Dominik Böhler" userId="d6f71161-d1cb-4399-82c4-d80fb5b4761d" providerId="ADAL" clId="{97B1A629-126D-DE41-823A-3869BBEF5B56}" dt="2021-02-17T09:10:49.414" v="0"/>
          <ac:spMkLst>
            <pc:docMk/>
            <pc:sldMk cId="1103043097" sldId="340"/>
            <ac:spMk id="4" creationId="{00000000-0000-0000-0000-000000000000}"/>
          </ac:spMkLst>
        </pc:spChg>
      </pc:sldChg>
      <pc:sldChg chg="modSp modNotes">
        <pc:chgData name="Dominik Böhler" userId="d6f71161-d1cb-4399-82c4-d80fb5b4761d" providerId="ADAL" clId="{97B1A629-126D-DE41-823A-3869BBEF5B56}" dt="2021-02-17T09:10:49.414" v="0"/>
        <pc:sldMkLst>
          <pc:docMk/>
          <pc:sldMk cId="2301037419" sldId="342"/>
        </pc:sldMkLst>
        <pc:spChg chg="mod">
          <ac:chgData name="Dominik Böhler" userId="d6f71161-d1cb-4399-82c4-d80fb5b4761d" providerId="ADAL" clId="{97B1A629-126D-DE41-823A-3869BBEF5B56}" dt="2021-02-17T09:10:49.414" v="0"/>
          <ac:spMkLst>
            <pc:docMk/>
            <pc:sldMk cId="2301037419" sldId="342"/>
            <ac:spMk id="4" creationId="{00000000-0000-0000-0000-000000000000}"/>
          </ac:spMkLst>
        </pc:spChg>
      </pc:sldChg>
      <pc:sldChg chg="modSp">
        <pc:chgData name="Dominik Böhler" userId="d6f71161-d1cb-4399-82c4-d80fb5b4761d" providerId="ADAL" clId="{97B1A629-126D-DE41-823A-3869BBEF5B56}" dt="2021-02-17T09:10:49.414" v="0"/>
        <pc:sldMkLst>
          <pc:docMk/>
          <pc:sldMk cId="3427020059" sldId="344"/>
        </pc:sldMkLst>
        <pc:spChg chg="mod">
          <ac:chgData name="Dominik Böhler" userId="d6f71161-d1cb-4399-82c4-d80fb5b4761d" providerId="ADAL" clId="{97B1A629-126D-DE41-823A-3869BBEF5B56}" dt="2021-02-17T09:10:49.414" v="0"/>
          <ac:spMkLst>
            <pc:docMk/>
            <pc:sldMk cId="3427020059" sldId="344"/>
            <ac:spMk id="4" creationId="{00000000-0000-0000-0000-000000000000}"/>
          </ac:spMkLst>
        </pc:spChg>
      </pc:sldChg>
      <pc:sldChg chg="modNotes">
        <pc:chgData name="Dominik Böhler" userId="d6f71161-d1cb-4399-82c4-d80fb5b4761d" providerId="ADAL" clId="{97B1A629-126D-DE41-823A-3869BBEF5B56}" dt="2021-02-17T09:10:49.414" v="0"/>
        <pc:sldMkLst>
          <pc:docMk/>
          <pc:sldMk cId="4136141419" sldId="345"/>
        </pc:sldMkLst>
      </pc:sldChg>
      <pc:sldChg chg="modSp">
        <pc:chgData name="Dominik Böhler" userId="d6f71161-d1cb-4399-82c4-d80fb5b4761d" providerId="ADAL" clId="{97B1A629-126D-DE41-823A-3869BBEF5B56}" dt="2021-02-17T09:10:49.414" v="0"/>
        <pc:sldMkLst>
          <pc:docMk/>
          <pc:sldMk cId="2340476163" sldId="346"/>
        </pc:sldMkLst>
        <pc:spChg chg="mod">
          <ac:chgData name="Dominik Böhler" userId="d6f71161-d1cb-4399-82c4-d80fb5b4761d" providerId="ADAL" clId="{97B1A629-126D-DE41-823A-3869BBEF5B56}" dt="2021-02-17T09:10:49.414" v="0"/>
          <ac:spMkLst>
            <pc:docMk/>
            <pc:sldMk cId="2340476163" sldId="346"/>
            <ac:spMk id="4" creationId="{00000000-0000-0000-0000-000000000000}"/>
          </ac:spMkLst>
        </pc:spChg>
        <pc:spChg chg="mod">
          <ac:chgData name="Dominik Böhler" userId="d6f71161-d1cb-4399-82c4-d80fb5b4761d" providerId="ADAL" clId="{97B1A629-126D-DE41-823A-3869BBEF5B56}" dt="2021-02-17T09:10:49.414" v="0"/>
          <ac:spMkLst>
            <pc:docMk/>
            <pc:sldMk cId="2340476163" sldId="346"/>
            <ac:spMk id="6" creationId="{00000000-0000-0000-0000-000000000000}"/>
          </ac:spMkLst>
        </pc:spChg>
        <pc:spChg chg="mod">
          <ac:chgData name="Dominik Böhler" userId="d6f71161-d1cb-4399-82c4-d80fb5b4761d" providerId="ADAL" clId="{97B1A629-126D-DE41-823A-3869BBEF5B56}" dt="2021-02-17T09:10:49.414" v="0"/>
          <ac:spMkLst>
            <pc:docMk/>
            <pc:sldMk cId="2340476163" sldId="346"/>
            <ac:spMk id="8" creationId="{00000000-0000-0000-0000-000000000000}"/>
          </ac:spMkLst>
        </pc:spChg>
        <pc:picChg chg="mod">
          <ac:chgData name="Dominik Böhler" userId="d6f71161-d1cb-4399-82c4-d80fb5b4761d" providerId="ADAL" clId="{97B1A629-126D-DE41-823A-3869BBEF5B56}" dt="2021-02-17T09:10:49.414" v="0"/>
          <ac:picMkLst>
            <pc:docMk/>
            <pc:sldMk cId="2340476163" sldId="346"/>
            <ac:picMk id="7" creationId="{00000000-0000-0000-0000-000000000000}"/>
          </ac:picMkLst>
        </pc:picChg>
      </pc:sldChg>
      <pc:sldChg chg="modSp">
        <pc:chgData name="Dominik Böhler" userId="d6f71161-d1cb-4399-82c4-d80fb5b4761d" providerId="ADAL" clId="{97B1A629-126D-DE41-823A-3869BBEF5B56}" dt="2021-02-17T09:10:49.414" v="0"/>
        <pc:sldMkLst>
          <pc:docMk/>
          <pc:sldMk cId="3492625217" sldId="347"/>
        </pc:sldMkLst>
        <pc:spChg chg="mod">
          <ac:chgData name="Dominik Böhler" userId="d6f71161-d1cb-4399-82c4-d80fb5b4761d" providerId="ADAL" clId="{97B1A629-126D-DE41-823A-3869BBEF5B56}" dt="2021-02-17T09:10:49.414" v="0"/>
          <ac:spMkLst>
            <pc:docMk/>
            <pc:sldMk cId="3492625217" sldId="347"/>
            <ac:spMk id="3" creationId="{00000000-0000-0000-0000-000000000000}"/>
          </ac:spMkLst>
        </pc:spChg>
        <pc:spChg chg="mod">
          <ac:chgData name="Dominik Böhler" userId="d6f71161-d1cb-4399-82c4-d80fb5b4761d" providerId="ADAL" clId="{97B1A629-126D-DE41-823A-3869BBEF5B56}" dt="2021-02-17T09:10:49.414" v="0"/>
          <ac:spMkLst>
            <pc:docMk/>
            <pc:sldMk cId="3492625217" sldId="347"/>
            <ac:spMk id="4" creationId="{00000000-0000-0000-0000-000000000000}"/>
          </ac:spMkLst>
        </pc:spChg>
        <pc:spChg chg="mod">
          <ac:chgData name="Dominik Böhler" userId="d6f71161-d1cb-4399-82c4-d80fb5b4761d" providerId="ADAL" clId="{97B1A629-126D-DE41-823A-3869BBEF5B56}" dt="2021-02-17T09:10:49.414" v="0"/>
          <ac:spMkLst>
            <pc:docMk/>
            <pc:sldMk cId="3492625217" sldId="347"/>
            <ac:spMk id="7" creationId="{00000000-0000-0000-0000-000000000000}"/>
          </ac:spMkLst>
        </pc:spChg>
        <pc:spChg chg="mod">
          <ac:chgData name="Dominik Böhler" userId="d6f71161-d1cb-4399-82c4-d80fb5b4761d" providerId="ADAL" clId="{97B1A629-126D-DE41-823A-3869BBEF5B56}" dt="2021-02-17T09:10:49.414" v="0"/>
          <ac:spMkLst>
            <pc:docMk/>
            <pc:sldMk cId="3492625217" sldId="347"/>
            <ac:spMk id="10" creationId="{00000000-0000-0000-0000-000000000000}"/>
          </ac:spMkLst>
        </pc:spChg>
        <pc:picChg chg="mod">
          <ac:chgData name="Dominik Böhler" userId="d6f71161-d1cb-4399-82c4-d80fb5b4761d" providerId="ADAL" clId="{97B1A629-126D-DE41-823A-3869BBEF5B56}" dt="2021-02-17T09:10:49.414" v="0"/>
          <ac:picMkLst>
            <pc:docMk/>
            <pc:sldMk cId="3492625217" sldId="347"/>
            <ac:picMk id="8" creationId="{00000000-0000-0000-0000-000000000000}"/>
          </ac:picMkLst>
        </pc:picChg>
        <pc:picChg chg="mod">
          <ac:chgData name="Dominik Böhler" userId="d6f71161-d1cb-4399-82c4-d80fb5b4761d" providerId="ADAL" clId="{97B1A629-126D-DE41-823A-3869BBEF5B56}" dt="2021-02-17T09:10:49.414" v="0"/>
          <ac:picMkLst>
            <pc:docMk/>
            <pc:sldMk cId="3492625217" sldId="347"/>
            <ac:picMk id="9" creationId="{00000000-0000-0000-0000-000000000000}"/>
          </ac:picMkLst>
        </pc:picChg>
      </pc:sldChg>
      <pc:sldChg chg="modSp modNotes">
        <pc:chgData name="Dominik Böhler" userId="d6f71161-d1cb-4399-82c4-d80fb5b4761d" providerId="ADAL" clId="{97B1A629-126D-DE41-823A-3869BBEF5B56}" dt="2021-02-17T09:10:49.414" v="0"/>
        <pc:sldMkLst>
          <pc:docMk/>
          <pc:sldMk cId="982211735" sldId="348"/>
        </pc:sldMkLst>
        <pc:spChg chg="mod">
          <ac:chgData name="Dominik Böhler" userId="d6f71161-d1cb-4399-82c4-d80fb5b4761d" providerId="ADAL" clId="{97B1A629-126D-DE41-823A-3869BBEF5B56}" dt="2021-02-17T09:10:49.414" v="0"/>
          <ac:spMkLst>
            <pc:docMk/>
            <pc:sldMk cId="982211735" sldId="348"/>
            <ac:spMk id="4" creationId="{00000000-0000-0000-0000-000000000000}"/>
          </ac:spMkLst>
        </pc:spChg>
        <pc:picChg chg="mod">
          <ac:chgData name="Dominik Böhler" userId="d6f71161-d1cb-4399-82c4-d80fb5b4761d" providerId="ADAL" clId="{97B1A629-126D-DE41-823A-3869BBEF5B56}" dt="2021-02-17T09:10:49.414" v="0"/>
          <ac:picMkLst>
            <pc:docMk/>
            <pc:sldMk cId="982211735" sldId="348"/>
            <ac:picMk id="6" creationId="{00000000-0000-0000-0000-000000000000}"/>
          </ac:picMkLst>
        </pc:picChg>
      </pc:sldChg>
      <pc:sldChg chg="modSp">
        <pc:chgData name="Dominik Böhler" userId="d6f71161-d1cb-4399-82c4-d80fb5b4761d" providerId="ADAL" clId="{97B1A629-126D-DE41-823A-3869BBEF5B56}" dt="2021-02-17T09:10:49.414" v="0"/>
        <pc:sldMkLst>
          <pc:docMk/>
          <pc:sldMk cId="1045784953" sldId="349"/>
        </pc:sldMkLst>
        <pc:spChg chg="mod">
          <ac:chgData name="Dominik Böhler" userId="d6f71161-d1cb-4399-82c4-d80fb5b4761d" providerId="ADAL" clId="{97B1A629-126D-DE41-823A-3869BBEF5B56}" dt="2021-02-17T09:10:49.414" v="0"/>
          <ac:spMkLst>
            <pc:docMk/>
            <pc:sldMk cId="1045784953" sldId="349"/>
            <ac:spMk id="4" creationId="{00000000-0000-0000-0000-000000000000}"/>
          </ac:spMkLst>
        </pc:spChg>
        <pc:spChg chg="mod">
          <ac:chgData name="Dominik Böhler" userId="d6f71161-d1cb-4399-82c4-d80fb5b4761d" providerId="ADAL" clId="{97B1A629-126D-DE41-823A-3869BBEF5B56}" dt="2021-02-17T09:10:49.414" v="0"/>
          <ac:spMkLst>
            <pc:docMk/>
            <pc:sldMk cId="1045784953" sldId="349"/>
            <ac:spMk id="5" creationId="{00000000-0000-0000-0000-000000000000}"/>
          </ac:spMkLst>
        </pc:spChg>
        <pc:picChg chg="mod">
          <ac:chgData name="Dominik Böhler" userId="d6f71161-d1cb-4399-82c4-d80fb5b4761d" providerId="ADAL" clId="{97B1A629-126D-DE41-823A-3869BBEF5B56}" dt="2021-02-17T09:10:49.414" v="0"/>
          <ac:picMkLst>
            <pc:docMk/>
            <pc:sldMk cId="1045784953" sldId="349"/>
            <ac:picMk id="6" creationId="{00000000-0000-0000-0000-000000000000}"/>
          </ac:picMkLst>
        </pc:picChg>
      </pc:sldChg>
      <pc:sldChg chg="modSp">
        <pc:chgData name="Dominik Böhler" userId="d6f71161-d1cb-4399-82c4-d80fb5b4761d" providerId="ADAL" clId="{97B1A629-126D-DE41-823A-3869BBEF5B56}" dt="2021-02-17T09:10:49.414" v="0"/>
        <pc:sldMkLst>
          <pc:docMk/>
          <pc:sldMk cId="2713380336" sldId="350"/>
        </pc:sldMkLst>
        <pc:spChg chg="mod">
          <ac:chgData name="Dominik Böhler" userId="d6f71161-d1cb-4399-82c4-d80fb5b4761d" providerId="ADAL" clId="{97B1A629-126D-DE41-823A-3869BBEF5B56}" dt="2021-02-17T09:10:49.414" v="0"/>
          <ac:spMkLst>
            <pc:docMk/>
            <pc:sldMk cId="2713380336" sldId="350"/>
            <ac:spMk id="4" creationId="{00000000-0000-0000-0000-000000000000}"/>
          </ac:spMkLst>
        </pc:spChg>
        <pc:picChg chg="mod">
          <ac:chgData name="Dominik Böhler" userId="d6f71161-d1cb-4399-82c4-d80fb5b4761d" providerId="ADAL" clId="{97B1A629-126D-DE41-823A-3869BBEF5B56}" dt="2021-02-17T09:10:49.414" v="0"/>
          <ac:picMkLst>
            <pc:docMk/>
            <pc:sldMk cId="2713380336" sldId="350"/>
            <ac:picMk id="6" creationId="{00000000-0000-0000-0000-000000000000}"/>
          </ac:picMkLst>
        </pc:picChg>
      </pc:sldChg>
      <pc:sldChg chg="modSp">
        <pc:chgData name="Dominik Böhler" userId="d6f71161-d1cb-4399-82c4-d80fb5b4761d" providerId="ADAL" clId="{97B1A629-126D-DE41-823A-3869BBEF5B56}" dt="2021-02-17T09:10:49.414" v="0"/>
        <pc:sldMkLst>
          <pc:docMk/>
          <pc:sldMk cId="3395315065" sldId="351"/>
        </pc:sldMkLst>
        <pc:spChg chg="mod">
          <ac:chgData name="Dominik Böhler" userId="d6f71161-d1cb-4399-82c4-d80fb5b4761d" providerId="ADAL" clId="{97B1A629-126D-DE41-823A-3869BBEF5B56}" dt="2021-02-17T09:10:49.414" v="0"/>
          <ac:spMkLst>
            <pc:docMk/>
            <pc:sldMk cId="3395315065" sldId="351"/>
            <ac:spMk id="3" creationId="{00000000-0000-0000-0000-000000000000}"/>
          </ac:spMkLst>
        </pc:spChg>
        <pc:picChg chg="mod">
          <ac:chgData name="Dominik Böhler" userId="d6f71161-d1cb-4399-82c4-d80fb5b4761d" providerId="ADAL" clId="{97B1A629-126D-DE41-823A-3869BBEF5B56}" dt="2021-02-17T09:10:49.414" v="0"/>
          <ac:picMkLst>
            <pc:docMk/>
            <pc:sldMk cId="3395315065" sldId="351"/>
            <ac:picMk id="6" creationId="{00000000-0000-0000-0000-000000000000}"/>
          </ac:picMkLst>
        </pc:picChg>
      </pc:sldChg>
      <pc:sldMasterChg chg="delSp modSp mod modSldLayout">
        <pc:chgData name="Dominik Böhler" userId="d6f71161-d1cb-4399-82c4-d80fb5b4761d" providerId="ADAL" clId="{97B1A629-126D-DE41-823A-3869BBEF5B56}" dt="2021-02-17T09:10:58.336" v="4" actId="478"/>
        <pc:sldMasterMkLst>
          <pc:docMk/>
          <pc:sldMasterMk cId="0" sldId="2147483659"/>
        </pc:sldMasterMkLst>
        <pc:spChg chg="mod">
          <ac:chgData name="Dominik Böhler" userId="d6f71161-d1cb-4399-82c4-d80fb5b4761d" providerId="ADAL" clId="{97B1A629-126D-DE41-823A-3869BBEF5B56}" dt="2021-02-17T09:10:49.414" v="0"/>
          <ac:spMkLst>
            <pc:docMk/>
            <pc:sldMasterMk cId="0" sldId="2147483659"/>
            <ac:spMk id="10" creationId="{00000000-0000-0000-0000-000000000000}"/>
          </ac:spMkLst>
        </pc:spChg>
        <pc:spChg chg="mod">
          <ac:chgData name="Dominik Böhler" userId="d6f71161-d1cb-4399-82c4-d80fb5b4761d" providerId="ADAL" clId="{97B1A629-126D-DE41-823A-3869BBEF5B56}" dt="2021-02-17T09:10:49.414" v="0"/>
          <ac:spMkLst>
            <pc:docMk/>
            <pc:sldMasterMk cId="0" sldId="2147483659"/>
            <ac:spMk id="11" creationId="{00000000-0000-0000-0000-000000000000}"/>
          </ac:spMkLst>
        </pc:spChg>
        <pc:spChg chg="mod">
          <ac:chgData name="Dominik Böhler" userId="d6f71161-d1cb-4399-82c4-d80fb5b4761d" providerId="ADAL" clId="{97B1A629-126D-DE41-823A-3869BBEF5B56}" dt="2021-02-17T09:10:55.469" v="1" actId="14100"/>
          <ac:spMkLst>
            <pc:docMk/>
            <pc:sldMasterMk cId="0" sldId="2147483659"/>
            <ac:spMk id="12" creationId="{00000000-0000-0000-0000-000000000000}"/>
          </ac:spMkLst>
        </pc:spChg>
        <pc:spChg chg="mod">
          <ac:chgData name="Dominik Böhler" userId="d6f71161-d1cb-4399-82c4-d80fb5b4761d" providerId="ADAL" clId="{97B1A629-126D-DE41-823A-3869BBEF5B56}" dt="2021-02-17T09:10:49.414" v="0"/>
          <ac:spMkLst>
            <pc:docMk/>
            <pc:sldMasterMk cId="0" sldId="2147483659"/>
            <ac:spMk id="13" creationId="{00000000-0000-0000-0000-000000000000}"/>
          </ac:spMkLst>
        </pc:spChg>
        <pc:spChg chg="mod">
          <ac:chgData name="Dominik Böhler" userId="d6f71161-d1cb-4399-82c4-d80fb5b4761d" providerId="ADAL" clId="{97B1A629-126D-DE41-823A-3869BBEF5B56}" dt="2021-02-17T09:10:49.414" v="0"/>
          <ac:spMkLst>
            <pc:docMk/>
            <pc:sldMasterMk cId="0" sldId="2147483659"/>
            <ac:spMk id="14" creationId="{00000000-0000-0000-0000-000000000000}"/>
          </ac:spMkLst>
        </pc:spChg>
        <pc:spChg chg="del mod">
          <ac:chgData name="Dominik Böhler" userId="d6f71161-d1cb-4399-82c4-d80fb5b4761d" providerId="ADAL" clId="{97B1A629-126D-DE41-823A-3869BBEF5B56}" dt="2021-02-17T09:10:58.336" v="4" actId="478"/>
          <ac:spMkLst>
            <pc:docMk/>
            <pc:sldMasterMk cId="0" sldId="2147483659"/>
            <ac:spMk id="16" creationId="{00000000-0000-0000-0000-000000000000}"/>
          </ac:spMkLst>
        </pc:spChg>
        <pc:picChg chg="del mod">
          <ac:chgData name="Dominik Böhler" userId="d6f71161-d1cb-4399-82c4-d80fb5b4761d" providerId="ADAL" clId="{97B1A629-126D-DE41-823A-3869BBEF5B56}" dt="2021-02-17T09:10:56.554" v="2" actId="478"/>
          <ac:picMkLst>
            <pc:docMk/>
            <pc:sldMasterMk cId="0" sldId="2147483659"/>
            <ac:picMk id="15" creationId="{00000000-0000-0000-0000-000000000000}"/>
          </ac:picMkLst>
        </pc:picChg>
        <pc:sldLayoutChg chg="modSp">
          <pc:chgData name="Dominik Böhler" userId="d6f71161-d1cb-4399-82c4-d80fb5b4761d" providerId="ADAL" clId="{97B1A629-126D-DE41-823A-3869BBEF5B56}" dt="2021-02-17T09:10:49.414" v="0"/>
          <pc:sldLayoutMkLst>
            <pc:docMk/>
            <pc:sldMasterMk cId="0" sldId="2147483659"/>
            <pc:sldLayoutMk cId="0" sldId="2147483649"/>
          </pc:sldLayoutMkLst>
          <pc:spChg chg="mod">
            <ac:chgData name="Dominik Böhler" userId="d6f71161-d1cb-4399-82c4-d80fb5b4761d" providerId="ADAL" clId="{97B1A629-126D-DE41-823A-3869BBEF5B56}" dt="2021-02-17T09:10:49.414" v="0"/>
            <ac:spMkLst>
              <pc:docMk/>
              <pc:sldMasterMk cId="0" sldId="2147483659"/>
              <pc:sldLayoutMk cId="0" sldId="2147483649"/>
              <ac:spMk id="2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0" sldId="2147483651"/>
          </pc:sldLayoutMkLst>
          <pc:spChg chg="mod">
            <ac:chgData name="Dominik Böhler" userId="d6f71161-d1cb-4399-82c4-d80fb5b4761d" providerId="ADAL" clId="{97B1A629-126D-DE41-823A-3869BBEF5B56}" dt="2021-02-17T09:10:49.414" v="0"/>
            <ac:spMkLst>
              <pc:docMk/>
              <pc:sldMasterMk cId="0" sldId="2147483659"/>
              <pc:sldLayoutMk cId="0" sldId="2147483651"/>
              <ac:spMk id="38"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3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40"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4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4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4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0" sldId="2147483654"/>
          </pc:sldLayoutMkLst>
          <pc:spChg chg="mod">
            <ac:chgData name="Dominik Böhler" userId="d6f71161-d1cb-4399-82c4-d80fb5b4761d" providerId="ADAL" clId="{97B1A629-126D-DE41-823A-3869BBEF5B56}" dt="2021-02-17T09:10:49.414" v="0"/>
            <ac:spMkLst>
              <pc:docMk/>
              <pc:sldMasterMk cId="0" sldId="2147483659"/>
              <pc:sldLayoutMk cId="0" sldId="2147483654"/>
              <ac:spMk id="6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4"/>
              <ac:spMk id="6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4"/>
              <ac:spMk id="64"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4"/>
              <ac:spMk id="6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4"/>
              <ac:spMk id="66"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0" sldId="2147483655"/>
          </pc:sldLayoutMkLst>
          <pc:spChg chg="mod">
            <ac:chgData name="Dominik Böhler" userId="d6f71161-d1cb-4399-82c4-d80fb5b4761d" providerId="ADAL" clId="{97B1A629-126D-DE41-823A-3869BBEF5B56}" dt="2021-02-17T09:10:49.414" v="0"/>
            <ac:spMkLst>
              <pc:docMk/>
              <pc:sldMasterMk cId="0" sldId="2147483659"/>
              <pc:sldLayoutMk cId="0" sldId="2147483655"/>
              <ac:spMk id="6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5"/>
              <ac:spMk id="70"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5"/>
              <ac:spMk id="7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5"/>
              <ac:spMk id="7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0" sldId="2147483656"/>
          </pc:sldLayoutMkLst>
          <pc:spChg chg="mod">
            <ac:chgData name="Dominik Böhler" userId="d6f71161-d1cb-4399-82c4-d80fb5b4761d" providerId="ADAL" clId="{97B1A629-126D-DE41-823A-3869BBEF5B56}" dt="2021-02-17T09:10:49.414" v="0"/>
            <ac:spMkLst>
              <pc:docMk/>
              <pc:sldMasterMk cId="0" sldId="2147483659"/>
              <pc:sldLayoutMk cId="0" sldId="2147483656"/>
              <ac:spMk id="7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6"/>
              <ac:spMk id="76"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6"/>
              <ac:spMk id="7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0" sldId="2147483657"/>
          </pc:sldLayoutMkLst>
          <pc:spChg chg="mod">
            <ac:chgData name="Dominik Böhler" userId="d6f71161-d1cb-4399-82c4-d80fb5b4761d" providerId="ADAL" clId="{97B1A629-126D-DE41-823A-3869BBEF5B56}" dt="2021-02-17T09:10:49.414" v="0"/>
            <ac:spMkLst>
              <pc:docMk/>
              <pc:sldMasterMk cId="0" sldId="2147483659"/>
              <pc:sldLayoutMk cId="0" sldId="2147483657"/>
              <ac:spMk id="80"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7"/>
              <ac:spMk id="8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3245734942" sldId="2147483665"/>
          </pc:sldLayoutMkLst>
          <pc:spChg chg="mod">
            <ac:chgData name="Dominik Böhler" userId="d6f71161-d1cb-4399-82c4-d80fb5b4761d" providerId="ADAL" clId="{97B1A629-126D-DE41-823A-3869BBEF5B56}" dt="2021-02-17T09:10:49.414" v="0"/>
            <ac:spMkLst>
              <pc:docMk/>
              <pc:sldMasterMk cId="0" sldId="2147483659"/>
              <pc:sldLayoutMk cId="3245734942" sldId="2147483665"/>
              <ac:spMk id="18"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245734942" sldId="2147483665"/>
              <ac:spMk id="1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245734942" sldId="2147483665"/>
              <ac:spMk id="20"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245734942" sldId="2147483665"/>
              <ac:spMk id="2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245734942" sldId="2147483665"/>
              <ac:spMk id="2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2826302669" sldId="2147483666"/>
          </pc:sldLayoutMkLst>
          <pc:spChg chg="mod">
            <ac:chgData name="Dominik Böhler" userId="d6f71161-d1cb-4399-82c4-d80fb5b4761d" providerId="ADAL" clId="{97B1A629-126D-DE41-823A-3869BBEF5B56}" dt="2021-02-17T09:10:49.414" v="0"/>
            <ac:spMkLst>
              <pc:docMk/>
              <pc:sldMasterMk cId="0" sldId="2147483659"/>
              <pc:sldLayoutMk cId="2826302669" sldId="2147483666"/>
              <ac:spMk id="54"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826302669" sldId="2147483666"/>
              <ac:spMk id="5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826302669" sldId="2147483666"/>
              <ac:spMk id="56"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826302669" sldId="2147483666"/>
              <ac:spMk id="5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146176256" sldId="2147483667"/>
          </pc:sldLayoutMkLst>
          <pc:spChg chg="mod">
            <ac:chgData name="Dominik Böhler" userId="d6f71161-d1cb-4399-82c4-d80fb5b4761d" providerId="ADAL" clId="{97B1A629-126D-DE41-823A-3869BBEF5B56}" dt="2021-02-17T09:10:49.414" v="0"/>
            <ac:spMkLst>
              <pc:docMk/>
              <pc:sldMasterMk cId="0" sldId="2147483659"/>
              <pc:sldLayoutMk cId="146176256" sldId="2147483667"/>
              <ac:spMk id="3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46176256" sldId="2147483667"/>
              <ac:spMk id="3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46176256" sldId="2147483667"/>
              <ac:spMk id="3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46176256" sldId="2147483667"/>
              <ac:spMk id="34"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46176256" sldId="2147483667"/>
              <ac:spMk id="3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3428980213" sldId="2147483668"/>
          </pc:sldLayoutMkLst>
          <pc:spChg chg="mod">
            <ac:chgData name="Dominik Böhler" userId="d6f71161-d1cb-4399-82c4-d80fb5b4761d" providerId="ADAL" clId="{97B1A629-126D-DE41-823A-3869BBEF5B56}" dt="2021-02-17T09:10:49.414" v="0"/>
            <ac:spMkLst>
              <pc:docMk/>
              <pc:sldMasterMk cId="0" sldId="2147483659"/>
              <pc:sldLayoutMk cId="3428980213" sldId="2147483668"/>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2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4044794982" sldId="2147483669"/>
          </pc:sldLayoutMkLst>
          <pc:spChg chg="mod">
            <ac:chgData name="Dominik Böhler" userId="d6f71161-d1cb-4399-82c4-d80fb5b4761d" providerId="ADAL" clId="{97B1A629-126D-DE41-823A-3869BBEF5B56}" dt="2021-02-17T09:10:49.414" v="0"/>
            <ac:spMkLst>
              <pc:docMk/>
              <pc:sldMasterMk cId="0" sldId="2147483659"/>
              <pc:sldLayoutMk cId="4044794982" sldId="2147483669"/>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4"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6"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8"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1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14"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2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2679209062" sldId="2147483678"/>
          </pc:sldLayoutMkLst>
          <pc:spChg chg="mod">
            <ac:chgData name="Dominik Böhler" userId="d6f71161-d1cb-4399-82c4-d80fb5b4761d" providerId="ADAL" clId="{97B1A629-126D-DE41-823A-3869BBEF5B56}" dt="2021-02-17T09:10:49.414" v="0"/>
            <ac:spMkLst>
              <pc:docMk/>
              <pc:sldMasterMk cId="0" sldId="2147483659"/>
              <pc:sldLayoutMk cId="2679209062" sldId="2147483678"/>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679209062" sldId="2147483678"/>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679209062" sldId="2147483678"/>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679209062" sldId="2147483678"/>
              <ac:spMk id="13"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2983457634" sldId="2147483679"/>
          </pc:sldLayoutMkLst>
          <pc:spChg chg="mod">
            <ac:chgData name="Dominik Böhler" userId="d6f71161-d1cb-4399-82c4-d80fb5b4761d" providerId="ADAL" clId="{97B1A629-126D-DE41-823A-3869BBEF5B56}" dt="2021-02-17T09:10:49.414" v="0"/>
            <ac:spMkLst>
              <pc:docMk/>
              <pc:sldMasterMk cId="0" sldId="2147483659"/>
              <pc:sldLayoutMk cId="2983457634" sldId="2147483679"/>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983457634" sldId="2147483679"/>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983457634" sldId="2147483679"/>
              <ac:spMk id="10"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983457634" sldId="2147483679"/>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2983457634" sldId="2147483679"/>
              <ac:spMk id="13"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1835848426" sldId="2147483680"/>
          </pc:sldLayoutMkLst>
          <pc:spChg chg="mod">
            <ac:chgData name="Dominik Böhler" userId="d6f71161-d1cb-4399-82c4-d80fb5b4761d" providerId="ADAL" clId="{97B1A629-126D-DE41-823A-3869BBEF5B56}" dt="2021-02-17T09:10:49.414" v="0"/>
            <ac:spMkLst>
              <pc:docMk/>
              <pc:sldMasterMk cId="0" sldId="2147483659"/>
              <pc:sldLayoutMk cId="1835848426" sldId="2147483680"/>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835848426" sldId="2147483680"/>
              <ac:spMk id="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835848426" sldId="2147483680"/>
              <ac:spMk id="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835848426" sldId="2147483680"/>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835848426" sldId="2147483680"/>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835848426" sldId="2147483680"/>
              <ac:spMk id="14" creationId="{00000000-0000-0000-0000-000000000000}"/>
            </ac:spMkLst>
          </pc:spChg>
        </pc:sldLayoutChg>
        <pc:sldLayoutChg chg="modSp">
          <pc:chgData name="Dominik Böhler" userId="d6f71161-d1cb-4399-82c4-d80fb5b4761d" providerId="ADAL" clId="{97B1A629-126D-DE41-823A-3869BBEF5B56}" dt="2021-02-17T09:10:49.414" v="0"/>
          <pc:sldLayoutMkLst>
            <pc:docMk/>
            <pc:sldMasterMk cId="0" sldId="2147483659"/>
            <pc:sldLayoutMk cId="1184751197" sldId="2147483682"/>
          </pc:sldLayoutMkLst>
          <pc:spChg chg="mod">
            <ac:chgData name="Dominik Böhler" userId="d6f71161-d1cb-4399-82c4-d80fb5b4761d" providerId="ADAL" clId="{97B1A629-126D-DE41-823A-3869BBEF5B56}" dt="2021-02-17T09:10:49.414" v="0"/>
            <ac:spMkLst>
              <pc:docMk/>
              <pc:sldMasterMk cId="0" sldId="2147483659"/>
              <pc:sldLayoutMk cId="1184751197" sldId="2147483682"/>
              <ac:spMk id="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5"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7"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9"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11"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12"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13" creationId="{00000000-0000-0000-0000-000000000000}"/>
            </ac:spMkLst>
          </pc:spChg>
          <pc:spChg chg="mod">
            <ac:chgData name="Dominik Böhler" userId="d6f71161-d1cb-4399-82c4-d80fb5b4761d" providerId="ADAL" clId="{97B1A629-126D-DE41-823A-3869BBEF5B56}" dt="2021-02-17T09:10:49.414" v="0"/>
            <ac:spMkLst>
              <pc:docMk/>
              <pc:sldMasterMk cId="0" sldId="2147483659"/>
              <pc:sldLayoutMk cId="1184751197" sldId="2147483682"/>
              <ac:spMk id="14" creationId="{00000000-0000-0000-0000-000000000000}"/>
            </ac:spMkLst>
          </pc:spChg>
        </pc:sldLayoutChg>
      </pc:sldMasterChg>
      <pc:sldMasterChg chg="delSp modSp mod modSldLayout">
        <pc:chgData name="Dominik Böhler" userId="d6f71161-d1cb-4399-82c4-d80fb5b4761d" providerId="ADAL" clId="{97B1A629-126D-DE41-823A-3869BBEF5B56}" dt="2021-02-17T09:11:11.628" v="5" actId="478"/>
        <pc:sldMasterMkLst>
          <pc:docMk/>
          <pc:sldMasterMk cId="200283969" sldId="2147483660"/>
        </pc:sldMasterMkLst>
        <pc:spChg chg="mod">
          <ac:chgData name="Dominik Böhler" userId="d6f71161-d1cb-4399-82c4-d80fb5b4761d" providerId="ADAL" clId="{97B1A629-126D-DE41-823A-3869BBEF5B56}" dt="2021-02-17T09:10:49.414" v="0"/>
          <ac:spMkLst>
            <pc:docMk/>
            <pc:sldMasterMk cId="200283969" sldId="2147483660"/>
            <ac:spMk id="10"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ac:spMk id="11"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ac:spMk id="12"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ac:spMk id="13"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ac:spMk id="14" creationId="{00000000-0000-0000-0000-000000000000}"/>
          </ac:spMkLst>
        </pc:spChg>
        <pc:picChg chg="del mod">
          <ac:chgData name="Dominik Böhler" userId="d6f71161-d1cb-4399-82c4-d80fb5b4761d" providerId="ADAL" clId="{97B1A629-126D-DE41-823A-3869BBEF5B56}" dt="2021-02-17T09:11:11.628" v="5" actId="478"/>
          <ac:picMkLst>
            <pc:docMk/>
            <pc:sldMasterMk cId="200283969" sldId="2147483660"/>
            <ac:picMk id="15" creationId="{00000000-0000-0000-0000-000000000000}"/>
          </ac:picMkLst>
        </pc:picChg>
        <pc:sldLayoutChg chg="modSp">
          <pc:chgData name="Dominik Böhler" userId="d6f71161-d1cb-4399-82c4-d80fb5b4761d" providerId="ADAL" clId="{97B1A629-126D-DE41-823A-3869BBEF5B56}" dt="2021-02-17T09:10:49.414" v="0"/>
          <pc:sldLayoutMkLst>
            <pc:docMk/>
            <pc:sldMasterMk cId="200283969" sldId="2147483660"/>
            <pc:sldLayoutMk cId="3068857950" sldId="2147483664"/>
          </pc:sldLayoutMkLst>
          <pc:spChg chg="mod">
            <ac:chgData name="Dominik Böhler" userId="d6f71161-d1cb-4399-82c4-d80fb5b4761d" providerId="ADAL" clId="{97B1A629-126D-DE41-823A-3869BBEF5B56}" dt="2021-02-17T09:10:49.414" v="0"/>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97B1A629-126D-DE41-823A-3869BBEF5B56}" dt="2021-02-17T09:10:49.414" v="0"/>
            <ac:spMkLst>
              <pc:docMk/>
              <pc:sldMasterMk cId="200283969" sldId="2147483660"/>
              <pc:sldLayoutMk cId="3068857950" sldId="2147483664"/>
              <ac:spMk id="44" creationId="{00000000-0000-0000-0000-000000000000}"/>
            </ac:spMkLst>
          </pc:spChg>
        </pc:sldLayoutChg>
      </pc:sldMasterChg>
    </pc:docChg>
  </pc:docChgLst>
  <pc:docChgLst>
    <pc:chgData name="Robby Roth" userId="47608e0cc0708d8b" providerId="LiveId" clId="{CB0BDE01-EB82-4EC9-966A-B34E6F6A38DB}"/>
    <pc:docChg chg="undo custSel modSld">
      <pc:chgData name="Robby Roth" userId="47608e0cc0708d8b" providerId="LiveId" clId="{CB0BDE01-EB82-4EC9-966A-B34E6F6A38DB}" dt="2020-02-09T22:56:55.391" v="2123" actId="962"/>
      <pc:docMkLst>
        <pc:docMk/>
      </pc:docMkLst>
      <pc:sldChg chg="modSp">
        <pc:chgData name="Robby Roth" userId="47608e0cc0708d8b" providerId="LiveId" clId="{CB0BDE01-EB82-4EC9-966A-B34E6F6A38DB}" dt="2020-02-09T21:31:09.217" v="655" actId="962"/>
        <pc:sldMkLst>
          <pc:docMk/>
          <pc:sldMk cId="4140415912" sldId="301"/>
        </pc:sldMkLst>
        <pc:picChg chg="mod">
          <ac:chgData name="Robby Roth" userId="47608e0cc0708d8b" providerId="LiveId" clId="{CB0BDE01-EB82-4EC9-966A-B34E6F6A38DB}" dt="2020-02-09T21:31:09.217" v="655" actId="962"/>
          <ac:picMkLst>
            <pc:docMk/>
            <pc:sldMk cId="4140415912" sldId="301"/>
            <ac:picMk id="8" creationId="{66F68693-04B9-45A8-9FEE-D461A6FE8391}"/>
          </ac:picMkLst>
        </pc:picChg>
      </pc:sldChg>
      <pc:sldChg chg="modSp addCm">
        <pc:chgData name="Robby Roth" userId="47608e0cc0708d8b" providerId="LiveId" clId="{CB0BDE01-EB82-4EC9-966A-B34E6F6A38DB}" dt="2020-01-30T20:43:56.330" v="36" actId="1589"/>
        <pc:sldMkLst>
          <pc:docMk/>
          <pc:sldMk cId="763577404" sldId="305"/>
        </pc:sldMkLst>
        <pc:spChg chg="mod">
          <ac:chgData name="Robby Roth" userId="47608e0cc0708d8b" providerId="LiveId" clId="{CB0BDE01-EB82-4EC9-966A-B34E6F6A38DB}" dt="2020-01-30T20:41:44.346" v="26" actId="6549"/>
          <ac:spMkLst>
            <pc:docMk/>
            <pc:sldMk cId="763577404" sldId="305"/>
            <ac:spMk id="2" creationId="{00000000-0000-0000-0000-000000000000}"/>
          </ac:spMkLst>
        </pc:spChg>
        <pc:spChg chg="mod">
          <ac:chgData name="Robby Roth" userId="47608e0cc0708d8b" providerId="LiveId" clId="{CB0BDE01-EB82-4EC9-966A-B34E6F6A38DB}" dt="2020-01-30T20:43:30.250" v="34" actId="20577"/>
          <ac:spMkLst>
            <pc:docMk/>
            <pc:sldMk cId="763577404" sldId="305"/>
            <ac:spMk id="3" creationId="{00000000-0000-0000-0000-000000000000}"/>
          </ac:spMkLst>
        </pc:spChg>
      </pc:sldChg>
      <pc:sldChg chg="addCm">
        <pc:chgData name="Robby Roth" userId="47608e0cc0708d8b" providerId="LiveId" clId="{CB0BDE01-EB82-4EC9-966A-B34E6F6A38DB}" dt="2020-01-30T20:44:07.460" v="37" actId="1589"/>
        <pc:sldMkLst>
          <pc:docMk/>
          <pc:sldMk cId="2987872489" sldId="308"/>
        </pc:sldMkLst>
      </pc:sldChg>
      <pc:sldChg chg="addSp delSp modSp addCm modNotesTx">
        <pc:chgData name="Robby Roth" userId="47608e0cc0708d8b" providerId="LiveId" clId="{CB0BDE01-EB82-4EC9-966A-B34E6F6A38DB}" dt="2020-02-09T22:51:39.736" v="861" actId="962"/>
        <pc:sldMkLst>
          <pc:docMk/>
          <pc:sldMk cId="3524865066" sldId="309"/>
        </pc:sldMkLst>
        <pc:spChg chg="del">
          <ac:chgData name="Robby Roth" userId="47608e0cc0708d8b" providerId="LiveId" clId="{CB0BDE01-EB82-4EC9-966A-B34E6F6A38DB}" dt="2020-01-30T20:44:16.293" v="38" actId="478"/>
          <ac:spMkLst>
            <pc:docMk/>
            <pc:sldMk cId="3524865066" sldId="309"/>
            <ac:spMk id="4" creationId="{00000000-0000-0000-0000-000000000000}"/>
          </ac:spMkLst>
        </pc:spChg>
        <pc:spChg chg="add del mod">
          <ac:chgData name="Robby Roth" userId="47608e0cc0708d8b" providerId="LiveId" clId="{CB0BDE01-EB82-4EC9-966A-B34E6F6A38DB}" dt="2020-01-30T20:44:17.668" v="39" actId="478"/>
          <ac:spMkLst>
            <pc:docMk/>
            <pc:sldMk cId="3524865066" sldId="309"/>
            <ac:spMk id="6" creationId="{69AC6F76-E5AA-49DD-8D9A-0D6644CB9805}"/>
          </ac:spMkLst>
        </pc:spChg>
        <pc:picChg chg="mod">
          <ac:chgData name="Robby Roth" userId="47608e0cc0708d8b" providerId="LiveId" clId="{CB0BDE01-EB82-4EC9-966A-B34E6F6A38DB}" dt="2020-02-09T22:51:39.736" v="861" actId="962"/>
          <ac:picMkLst>
            <pc:docMk/>
            <pc:sldMk cId="3524865066" sldId="309"/>
            <ac:picMk id="5" creationId="{00000000-0000-0000-0000-000000000000}"/>
          </ac:picMkLst>
        </pc:picChg>
      </pc:sldChg>
      <pc:sldChg chg="modSp addCm modNotesTx">
        <pc:chgData name="Robby Roth" userId="47608e0cc0708d8b" providerId="LiveId" clId="{CB0BDE01-EB82-4EC9-966A-B34E6F6A38DB}" dt="2020-02-09T22:52:29.760" v="1189" actId="962"/>
        <pc:sldMkLst>
          <pc:docMk/>
          <pc:sldMk cId="2084813349" sldId="310"/>
        </pc:sldMkLst>
        <pc:picChg chg="mod">
          <ac:chgData name="Robby Roth" userId="47608e0cc0708d8b" providerId="LiveId" clId="{CB0BDE01-EB82-4EC9-966A-B34E6F6A38DB}" dt="2020-02-09T22:52:29.760" v="1189" actId="962"/>
          <ac:picMkLst>
            <pc:docMk/>
            <pc:sldMk cId="2084813349" sldId="310"/>
            <ac:picMk id="6" creationId="{6B49B415-3C6B-4930-B259-1E76AC4EF013}"/>
          </ac:picMkLst>
        </pc:picChg>
      </pc:sldChg>
      <pc:sldChg chg="modSp addCm">
        <pc:chgData name="Robby Roth" userId="47608e0cc0708d8b" providerId="LiveId" clId="{CB0BDE01-EB82-4EC9-966A-B34E6F6A38DB}" dt="2020-02-09T22:53:23.872" v="1335" actId="962"/>
        <pc:sldMkLst>
          <pc:docMk/>
          <pc:sldMk cId="2757502205" sldId="311"/>
        </pc:sldMkLst>
        <pc:spChg chg="mod">
          <ac:chgData name="Robby Roth" userId="47608e0cc0708d8b" providerId="LiveId" clId="{CB0BDE01-EB82-4EC9-966A-B34E6F6A38DB}" dt="2020-01-30T20:46:25.349" v="133" actId="20577"/>
          <ac:spMkLst>
            <pc:docMk/>
            <pc:sldMk cId="2757502205" sldId="311"/>
            <ac:spMk id="2" creationId="{00000000-0000-0000-0000-000000000000}"/>
          </ac:spMkLst>
        </pc:spChg>
        <pc:picChg chg="mod">
          <ac:chgData name="Robby Roth" userId="47608e0cc0708d8b" providerId="LiveId" clId="{CB0BDE01-EB82-4EC9-966A-B34E6F6A38DB}" dt="2020-02-09T22:53:23.872" v="1335" actId="962"/>
          <ac:picMkLst>
            <pc:docMk/>
            <pc:sldMk cId="2757502205" sldId="311"/>
            <ac:picMk id="3" creationId="{00000000-0000-0000-0000-000000000000}"/>
          </ac:picMkLst>
        </pc:picChg>
      </pc:sldChg>
      <pc:sldChg chg="modSp">
        <pc:chgData name="Robby Roth" userId="47608e0cc0708d8b" providerId="LiveId" clId="{CB0BDE01-EB82-4EC9-966A-B34E6F6A38DB}" dt="2020-02-09T22:54:32.105" v="1593" actId="962"/>
        <pc:sldMkLst>
          <pc:docMk/>
          <pc:sldMk cId="2257751955" sldId="312"/>
        </pc:sldMkLst>
        <pc:picChg chg="mod">
          <ac:chgData name="Robby Roth" userId="47608e0cc0708d8b" providerId="LiveId" clId="{CB0BDE01-EB82-4EC9-966A-B34E6F6A38DB}" dt="2020-02-09T22:54:32.105" v="1593" actId="962"/>
          <ac:picMkLst>
            <pc:docMk/>
            <pc:sldMk cId="2257751955" sldId="312"/>
            <ac:picMk id="3" creationId="{00000000-0000-0000-0000-000000000000}"/>
          </ac:picMkLst>
        </pc:picChg>
      </pc:sldChg>
      <pc:sldChg chg="modSp">
        <pc:chgData name="Robby Roth" userId="47608e0cc0708d8b" providerId="LiveId" clId="{CB0BDE01-EB82-4EC9-966A-B34E6F6A38DB}" dt="2020-02-09T22:55:18.197" v="1747" actId="962"/>
        <pc:sldMkLst>
          <pc:docMk/>
          <pc:sldMk cId="1473123142" sldId="313"/>
        </pc:sldMkLst>
        <pc:picChg chg="mod">
          <ac:chgData name="Robby Roth" userId="47608e0cc0708d8b" providerId="LiveId" clId="{CB0BDE01-EB82-4EC9-966A-B34E6F6A38DB}" dt="2020-02-09T22:55:18.197" v="1747" actId="962"/>
          <ac:picMkLst>
            <pc:docMk/>
            <pc:sldMk cId="1473123142" sldId="313"/>
            <ac:picMk id="4" creationId="{00000000-0000-0000-0000-000000000000}"/>
          </ac:picMkLst>
        </pc:picChg>
      </pc:sldChg>
      <pc:sldChg chg="modSp">
        <pc:chgData name="Robby Roth" userId="47608e0cc0708d8b" providerId="LiveId" clId="{CB0BDE01-EB82-4EC9-966A-B34E6F6A38DB}" dt="2020-02-09T22:56:05.474" v="1951" actId="962"/>
        <pc:sldMkLst>
          <pc:docMk/>
          <pc:sldMk cId="1326525034" sldId="314"/>
        </pc:sldMkLst>
        <pc:picChg chg="mod">
          <ac:chgData name="Robby Roth" userId="47608e0cc0708d8b" providerId="LiveId" clId="{CB0BDE01-EB82-4EC9-966A-B34E6F6A38DB}" dt="2020-02-09T22:56:05.474" v="1951" actId="962"/>
          <ac:picMkLst>
            <pc:docMk/>
            <pc:sldMk cId="1326525034" sldId="314"/>
            <ac:picMk id="4" creationId="{00000000-0000-0000-0000-000000000000}"/>
          </ac:picMkLst>
        </pc:picChg>
      </pc:sldChg>
      <pc:sldChg chg="modSp addCm modNotesTx">
        <pc:chgData name="Robby Roth" userId="47608e0cc0708d8b" providerId="LiveId" clId="{CB0BDE01-EB82-4EC9-966A-B34E6F6A38DB}" dt="2020-02-09T22:56:55.391" v="2123" actId="962"/>
        <pc:sldMkLst>
          <pc:docMk/>
          <pc:sldMk cId="3362821100" sldId="315"/>
        </pc:sldMkLst>
        <pc:picChg chg="mod">
          <ac:chgData name="Robby Roth" userId="47608e0cc0708d8b" providerId="LiveId" clId="{CB0BDE01-EB82-4EC9-966A-B34E6F6A38DB}" dt="2020-02-09T22:56:55.391" v="2123" actId="962"/>
          <ac:picMkLst>
            <pc:docMk/>
            <pc:sldMk cId="3362821100" sldId="315"/>
            <ac:picMk id="7" creationId="{00000000-0000-0000-0000-000000000000}"/>
          </ac:picMkLst>
        </pc:picChg>
      </pc:sldChg>
      <pc:sldChg chg="addCm modNotesTx">
        <pc:chgData name="Robby Roth" userId="47608e0cc0708d8b" providerId="LiveId" clId="{CB0BDE01-EB82-4EC9-966A-B34E6F6A38DB}" dt="2020-01-30T20:47:05.907" v="138" actId="1589"/>
        <pc:sldMkLst>
          <pc:docMk/>
          <pc:sldMk cId="146131246" sldId="317"/>
        </pc:sldMkLst>
      </pc:sldChg>
      <pc:sldChg chg="modSp addCm">
        <pc:chgData name="Robby Roth" userId="47608e0cc0708d8b" providerId="LiveId" clId="{CB0BDE01-EB82-4EC9-966A-B34E6F6A38DB}" dt="2020-01-30T20:48:43.330" v="153" actId="20577"/>
        <pc:sldMkLst>
          <pc:docMk/>
          <pc:sldMk cId="4248259829" sldId="318"/>
        </pc:sldMkLst>
        <pc:spChg chg="mod">
          <ac:chgData name="Robby Roth" userId="47608e0cc0708d8b" providerId="LiveId" clId="{CB0BDE01-EB82-4EC9-966A-B34E6F6A38DB}" dt="2020-01-30T20:48:43.330" v="153" actId="20577"/>
          <ac:spMkLst>
            <pc:docMk/>
            <pc:sldMk cId="4248259829" sldId="318"/>
            <ac:spMk id="4" creationId="{00000000-0000-0000-0000-000000000000}"/>
          </ac:spMkLst>
        </pc:spChg>
      </pc:sldChg>
      <pc:sldChg chg="modSp addCm">
        <pc:chgData name="Robby Roth" userId="47608e0cc0708d8b" providerId="LiveId" clId="{CB0BDE01-EB82-4EC9-966A-B34E6F6A38DB}" dt="2020-01-30T20:48:47.618" v="154" actId="20577"/>
        <pc:sldMkLst>
          <pc:docMk/>
          <pc:sldMk cId="3580515804" sldId="319"/>
        </pc:sldMkLst>
        <pc:spChg chg="mod">
          <ac:chgData name="Robby Roth" userId="47608e0cc0708d8b" providerId="LiveId" clId="{CB0BDE01-EB82-4EC9-966A-B34E6F6A38DB}" dt="2020-01-30T20:48:47.618" v="154" actId="20577"/>
          <ac:spMkLst>
            <pc:docMk/>
            <pc:sldMk cId="3580515804" sldId="319"/>
            <ac:spMk id="4" creationId="{00000000-0000-0000-0000-000000000000}"/>
          </ac:spMkLst>
        </pc:spChg>
      </pc:sldChg>
      <pc:sldChg chg="addCm modNotesTx">
        <pc:chgData name="Robby Roth" userId="47608e0cc0708d8b" providerId="LiveId" clId="{CB0BDE01-EB82-4EC9-966A-B34E6F6A38DB}" dt="2020-01-30T20:48:02.058" v="148" actId="1589"/>
        <pc:sldMkLst>
          <pc:docMk/>
          <pc:sldMk cId="837051712" sldId="320"/>
        </pc:sldMkLst>
      </pc:sldChg>
      <pc:sldChg chg="modSp addCm">
        <pc:chgData name="Robby Roth" userId="47608e0cc0708d8b" providerId="LiveId" clId="{CB0BDE01-EB82-4EC9-966A-B34E6F6A38DB}" dt="2020-01-30T20:47:48.088" v="146" actId="1589"/>
        <pc:sldMkLst>
          <pc:docMk/>
          <pc:sldMk cId="3503947196" sldId="321"/>
        </pc:sldMkLst>
        <pc:spChg chg="mod">
          <ac:chgData name="Robby Roth" userId="47608e0cc0708d8b" providerId="LiveId" clId="{CB0BDE01-EB82-4EC9-966A-B34E6F6A38DB}" dt="2020-01-30T20:47:41.274" v="145" actId="20577"/>
          <ac:spMkLst>
            <pc:docMk/>
            <pc:sldMk cId="3503947196" sldId="321"/>
            <ac:spMk id="2" creationId="{00000000-0000-0000-0000-000000000000}"/>
          </ac:spMkLst>
        </pc:spChg>
        <pc:spChg chg="mod">
          <ac:chgData name="Robby Roth" userId="47608e0cc0708d8b" providerId="LiveId" clId="{CB0BDE01-EB82-4EC9-966A-B34E6F6A38DB}" dt="2020-01-30T20:47:37.708" v="144" actId="20577"/>
          <ac:spMkLst>
            <pc:docMk/>
            <pc:sldMk cId="3503947196" sldId="321"/>
            <ac:spMk id="5" creationId="{00000000-0000-0000-0000-000000000000}"/>
          </ac:spMkLst>
        </pc:spChg>
      </pc:sldChg>
      <pc:sldChg chg="modSp addCm">
        <pc:chgData name="Robby Roth" userId="47608e0cc0708d8b" providerId="LiveId" clId="{CB0BDE01-EB82-4EC9-966A-B34E6F6A38DB}" dt="2020-01-30T22:13:45.166" v="651" actId="1589"/>
        <pc:sldMkLst>
          <pc:docMk/>
          <pc:sldMk cId="2073065804" sldId="323"/>
        </pc:sldMkLst>
        <pc:spChg chg="mod">
          <ac:chgData name="Robby Roth" userId="47608e0cc0708d8b" providerId="LiveId" clId="{CB0BDE01-EB82-4EC9-966A-B34E6F6A38DB}" dt="2020-01-30T22:12:52.924" v="650" actId="20577"/>
          <ac:spMkLst>
            <pc:docMk/>
            <pc:sldMk cId="2073065804" sldId="323"/>
            <ac:spMk id="3" creationId="{00000000-0000-0000-0000-000000000000}"/>
          </ac:spMkLst>
        </pc:spChg>
        <pc:graphicFrameChg chg="mod modGraphic">
          <ac:chgData name="Robby Roth" userId="47608e0cc0708d8b" providerId="LiveId" clId="{CB0BDE01-EB82-4EC9-966A-B34E6F6A38DB}" dt="2020-01-30T22:11:33.927" v="637" actId="1076"/>
          <ac:graphicFrameMkLst>
            <pc:docMk/>
            <pc:sldMk cId="2073065804" sldId="323"/>
            <ac:graphicFrameMk id="6" creationId="{00000000-0000-0000-0000-000000000000}"/>
          </ac:graphicFrameMkLst>
        </pc:graphicFrameChg>
      </pc:sldChg>
      <pc:sldChg chg="modSp addCm">
        <pc:chgData name="Robby Roth" userId="47608e0cc0708d8b" providerId="LiveId" clId="{CB0BDE01-EB82-4EC9-966A-B34E6F6A38DB}" dt="2020-01-30T22:14:02.570" v="652" actId="1589"/>
        <pc:sldMkLst>
          <pc:docMk/>
          <pc:sldMk cId="1971733575" sldId="324"/>
        </pc:sldMkLst>
        <pc:spChg chg="mod">
          <ac:chgData name="Robby Roth" userId="47608e0cc0708d8b" providerId="LiveId" clId="{CB0BDE01-EB82-4EC9-966A-B34E6F6A38DB}" dt="2020-01-30T22:12:46.714" v="649" actId="20577"/>
          <ac:spMkLst>
            <pc:docMk/>
            <pc:sldMk cId="1971733575" sldId="324"/>
            <ac:spMk id="3" creationId="{00000000-0000-0000-0000-000000000000}"/>
          </ac:spMkLst>
        </pc:spChg>
      </pc:sldChg>
      <pc:sldChg chg="modSp addCm">
        <pc:chgData name="Robby Roth" userId="47608e0cc0708d8b" providerId="LiveId" clId="{CB0BDE01-EB82-4EC9-966A-B34E6F6A38DB}" dt="2020-01-30T20:53:53.257" v="169"/>
        <pc:sldMkLst>
          <pc:docMk/>
          <pc:sldMk cId="1222022865" sldId="325"/>
        </pc:sldMkLst>
        <pc:graphicFrameChg chg="mod modGraphic">
          <ac:chgData name="Robby Roth" userId="47608e0cc0708d8b" providerId="LiveId" clId="{CB0BDE01-EB82-4EC9-966A-B34E6F6A38DB}" dt="2020-01-30T20:53:53.257" v="169"/>
          <ac:graphicFrameMkLst>
            <pc:docMk/>
            <pc:sldMk cId="1222022865" sldId="325"/>
            <ac:graphicFrameMk id="5" creationId="{00000000-0000-0000-0000-000000000000}"/>
          </ac:graphicFrameMkLst>
        </pc:graphicFrameChg>
      </pc:sldChg>
      <pc:sldChg chg="modSp addCm modNotesTx">
        <pc:chgData name="Robby Roth" userId="47608e0cc0708d8b" providerId="LiveId" clId="{CB0BDE01-EB82-4EC9-966A-B34E6F6A38DB}" dt="2020-01-30T20:56:55.535" v="319" actId="1589"/>
        <pc:sldMkLst>
          <pc:docMk/>
          <pc:sldMk cId="2279578998" sldId="326"/>
        </pc:sldMkLst>
        <pc:spChg chg="mod">
          <ac:chgData name="Robby Roth" userId="47608e0cc0708d8b" providerId="LiveId" clId="{CB0BDE01-EB82-4EC9-966A-B34E6F6A38DB}" dt="2020-01-30T20:54:55.922" v="228" actId="313"/>
          <ac:spMkLst>
            <pc:docMk/>
            <pc:sldMk cId="2279578998" sldId="326"/>
            <ac:spMk id="4" creationId="{00000000-0000-0000-0000-000000000000}"/>
          </ac:spMkLst>
        </pc:spChg>
        <pc:picChg chg="mod">
          <ac:chgData name="Robby Roth" userId="47608e0cc0708d8b" providerId="LiveId" clId="{CB0BDE01-EB82-4EC9-966A-B34E6F6A38DB}" dt="2020-01-30T20:54:50.950" v="227" actId="1076"/>
          <ac:picMkLst>
            <pc:docMk/>
            <pc:sldMk cId="2279578998" sldId="326"/>
            <ac:picMk id="6" creationId="{013ADD0C-CED4-4558-B3DA-0D17BFEF034F}"/>
          </ac:picMkLst>
        </pc:picChg>
      </pc:sldChg>
      <pc:sldChg chg="modSp addCm">
        <pc:chgData name="Robby Roth" userId="47608e0cc0708d8b" providerId="LiveId" clId="{CB0BDE01-EB82-4EC9-966A-B34E6F6A38DB}" dt="2020-01-30T20:57:33.578" v="321" actId="1589"/>
        <pc:sldMkLst>
          <pc:docMk/>
          <pc:sldMk cId="266578599" sldId="327"/>
        </pc:sldMkLst>
        <pc:picChg chg="mod">
          <ac:chgData name="Robby Roth" userId="47608e0cc0708d8b" providerId="LiveId" clId="{CB0BDE01-EB82-4EC9-966A-B34E6F6A38DB}" dt="2020-01-30T20:57:05.467" v="320" actId="1076"/>
          <ac:picMkLst>
            <pc:docMk/>
            <pc:sldMk cId="266578599" sldId="327"/>
            <ac:picMk id="6" creationId="{C873C6F8-77AD-443C-A6EC-11B7D15F1697}"/>
          </ac:picMkLst>
        </pc:picChg>
      </pc:sldChg>
      <pc:sldChg chg="addSp modSp addCm">
        <pc:chgData name="Robby Roth" userId="47608e0cc0708d8b" providerId="LiveId" clId="{CB0BDE01-EB82-4EC9-966A-B34E6F6A38DB}" dt="2020-01-30T20:59:20.461" v="350" actId="20577"/>
        <pc:sldMkLst>
          <pc:docMk/>
          <pc:sldMk cId="3586320251" sldId="328"/>
        </pc:sldMkLst>
        <pc:spChg chg="mod">
          <ac:chgData name="Robby Roth" userId="47608e0cc0708d8b" providerId="LiveId" clId="{CB0BDE01-EB82-4EC9-966A-B34E6F6A38DB}" dt="2020-01-30T20:57:58.909" v="325" actId="20577"/>
          <ac:spMkLst>
            <pc:docMk/>
            <pc:sldMk cId="3586320251" sldId="328"/>
            <ac:spMk id="8" creationId="{00000000-0000-0000-0000-000000000000}"/>
          </ac:spMkLst>
        </pc:spChg>
        <pc:spChg chg="add mod">
          <ac:chgData name="Robby Roth" userId="47608e0cc0708d8b" providerId="LiveId" clId="{CB0BDE01-EB82-4EC9-966A-B34E6F6A38DB}" dt="2020-01-30T20:59:20.461" v="350" actId="20577"/>
          <ac:spMkLst>
            <pc:docMk/>
            <pc:sldMk cId="3586320251" sldId="328"/>
            <ac:spMk id="9" creationId="{B4D1D79C-F98A-4C3F-A9B8-26C419313FC8}"/>
          </ac:spMkLst>
        </pc:spChg>
        <pc:picChg chg="mod">
          <ac:chgData name="Robby Roth" userId="47608e0cc0708d8b" providerId="LiveId" clId="{CB0BDE01-EB82-4EC9-966A-B34E6F6A38DB}" dt="2020-01-30T20:58:22.992" v="327" actId="1076"/>
          <ac:picMkLst>
            <pc:docMk/>
            <pc:sldMk cId="3586320251" sldId="328"/>
            <ac:picMk id="3" creationId="{00000000-0000-0000-0000-000000000000}"/>
          </ac:picMkLst>
        </pc:picChg>
      </pc:sldChg>
      <pc:sldChg chg="modSp addCm">
        <pc:chgData name="Robby Roth" userId="47608e0cc0708d8b" providerId="LiveId" clId="{CB0BDE01-EB82-4EC9-966A-B34E6F6A38DB}" dt="2020-01-30T21:00:10.279" v="412" actId="1589"/>
        <pc:sldMkLst>
          <pc:docMk/>
          <pc:sldMk cId="1404258579" sldId="329"/>
        </pc:sldMkLst>
        <pc:spChg chg="mod">
          <ac:chgData name="Robby Roth" userId="47608e0cc0708d8b" providerId="LiveId" clId="{CB0BDE01-EB82-4EC9-966A-B34E6F6A38DB}" dt="2020-01-30T20:59:58.341" v="411" actId="20577"/>
          <ac:spMkLst>
            <pc:docMk/>
            <pc:sldMk cId="1404258579" sldId="329"/>
            <ac:spMk id="4" creationId="{00000000-0000-0000-0000-000000000000}"/>
          </ac:spMkLst>
        </pc:spChg>
      </pc:sldChg>
      <pc:sldChg chg="addSp delSp modSp">
        <pc:chgData name="Robby Roth" userId="47608e0cc0708d8b" providerId="LiveId" clId="{CB0BDE01-EB82-4EC9-966A-B34E6F6A38DB}" dt="2020-01-30T21:00:47.976" v="452" actId="478"/>
        <pc:sldMkLst>
          <pc:docMk/>
          <pc:sldMk cId="3777768370" sldId="330"/>
        </pc:sldMkLst>
        <pc:spChg chg="del">
          <ac:chgData name="Robby Roth" userId="47608e0cc0708d8b" providerId="LiveId" clId="{CB0BDE01-EB82-4EC9-966A-B34E6F6A38DB}" dt="2020-01-30T21:00:45.709" v="451" actId="478"/>
          <ac:spMkLst>
            <pc:docMk/>
            <pc:sldMk cId="3777768370" sldId="330"/>
            <ac:spMk id="4" creationId="{00000000-0000-0000-0000-000000000000}"/>
          </ac:spMkLst>
        </pc:spChg>
        <pc:spChg chg="add del mod">
          <ac:chgData name="Robby Roth" userId="47608e0cc0708d8b" providerId="LiveId" clId="{CB0BDE01-EB82-4EC9-966A-B34E6F6A38DB}" dt="2020-01-30T21:00:47.976" v="452" actId="478"/>
          <ac:spMkLst>
            <pc:docMk/>
            <pc:sldMk cId="3777768370" sldId="330"/>
            <ac:spMk id="6" creationId="{5D408C86-6872-44BA-A93F-4543E1489206}"/>
          </ac:spMkLst>
        </pc:spChg>
        <pc:spChg chg="mod">
          <ac:chgData name="Robby Roth" userId="47608e0cc0708d8b" providerId="LiveId" clId="{CB0BDE01-EB82-4EC9-966A-B34E6F6A38DB}" dt="2020-01-30T21:00:40.391" v="450" actId="20577"/>
          <ac:spMkLst>
            <pc:docMk/>
            <pc:sldMk cId="3777768370" sldId="330"/>
            <ac:spMk id="7" creationId="{00000000-0000-0000-0000-000000000000}"/>
          </ac:spMkLst>
        </pc:spChg>
      </pc:sldChg>
      <pc:sldChg chg="addSp delSp modSp addCm">
        <pc:chgData name="Robby Roth" userId="47608e0cc0708d8b" providerId="LiveId" clId="{CB0BDE01-EB82-4EC9-966A-B34E6F6A38DB}" dt="2020-01-30T21:01:26.529" v="475" actId="1589"/>
        <pc:sldMkLst>
          <pc:docMk/>
          <pc:sldMk cId="3445773882" sldId="331"/>
        </pc:sldMkLst>
        <pc:spChg chg="mod">
          <ac:chgData name="Robby Roth" userId="47608e0cc0708d8b" providerId="LiveId" clId="{CB0BDE01-EB82-4EC9-966A-B34E6F6A38DB}" dt="2020-01-30T21:01:20.277" v="474" actId="20577"/>
          <ac:spMkLst>
            <pc:docMk/>
            <pc:sldMk cId="3445773882" sldId="331"/>
            <ac:spMk id="4" creationId="{00000000-0000-0000-0000-000000000000}"/>
          </ac:spMkLst>
        </pc:spChg>
        <pc:spChg chg="add del mod">
          <ac:chgData name="Robby Roth" userId="47608e0cc0708d8b" providerId="LiveId" clId="{CB0BDE01-EB82-4EC9-966A-B34E6F6A38DB}" dt="2020-01-30T21:01:07.300" v="454" actId="478"/>
          <ac:spMkLst>
            <pc:docMk/>
            <pc:sldMk cId="3445773882" sldId="331"/>
            <ac:spMk id="5" creationId="{5B7BBF45-D2C1-4A83-AAFC-E687D8CBEBC8}"/>
          </ac:spMkLst>
        </pc:spChg>
        <pc:spChg chg="del">
          <ac:chgData name="Robby Roth" userId="47608e0cc0708d8b" providerId="LiveId" clId="{CB0BDE01-EB82-4EC9-966A-B34E6F6A38DB}" dt="2020-01-30T21:01:05.276" v="453" actId="478"/>
          <ac:spMkLst>
            <pc:docMk/>
            <pc:sldMk cId="3445773882" sldId="331"/>
            <ac:spMk id="7" creationId="{00000000-0000-0000-0000-000000000000}"/>
          </ac:spMkLst>
        </pc:spChg>
      </pc:sldChg>
      <pc:sldChg chg="modSp addCm">
        <pc:chgData name="Robby Roth" userId="47608e0cc0708d8b" providerId="LiveId" clId="{CB0BDE01-EB82-4EC9-966A-B34E6F6A38DB}" dt="2020-01-30T21:03:25.246" v="484" actId="1589"/>
        <pc:sldMkLst>
          <pc:docMk/>
          <pc:sldMk cId="1103043097" sldId="340"/>
        </pc:sldMkLst>
        <pc:spChg chg="mod">
          <ac:chgData name="Robby Roth" userId="47608e0cc0708d8b" providerId="LiveId" clId="{CB0BDE01-EB82-4EC9-966A-B34E6F6A38DB}" dt="2020-01-30T21:02:08.509" v="479" actId="6549"/>
          <ac:spMkLst>
            <pc:docMk/>
            <pc:sldMk cId="1103043097" sldId="340"/>
            <ac:spMk id="2" creationId="{00000000-0000-0000-0000-000000000000}"/>
          </ac:spMkLst>
        </pc:spChg>
        <pc:spChg chg="mod">
          <ac:chgData name="Robby Roth" userId="47608e0cc0708d8b" providerId="LiveId" clId="{CB0BDE01-EB82-4EC9-966A-B34E6F6A38DB}" dt="2020-01-30T21:03:13.341" v="482" actId="20577"/>
          <ac:spMkLst>
            <pc:docMk/>
            <pc:sldMk cId="1103043097" sldId="340"/>
            <ac:spMk id="4" creationId="{00000000-0000-0000-0000-000000000000}"/>
          </ac:spMkLst>
        </pc:spChg>
      </pc:sldChg>
      <pc:sldChg chg="addCm">
        <pc:chgData name="Robby Roth" userId="47608e0cc0708d8b" providerId="LiveId" clId="{CB0BDE01-EB82-4EC9-966A-B34E6F6A38DB}" dt="2020-01-30T21:03:55.561" v="485" actId="1589"/>
        <pc:sldMkLst>
          <pc:docMk/>
          <pc:sldMk cId="2301037419" sldId="342"/>
        </pc:sldMkLst>
      </pc:sldChg>
      <pc:sldChg chg="modSp addCm">
        <pc:chgData name="Robby Roth" userId="47608e0cc0708d8b" providerId="LiveId" clId="{CB0BDE01-EB82-4EC9-966A-B34E6F6A38DB}" dt="2020-01-30T21:05:14.548" v="495" actId="1589"/>
        <pc:sldMkLst>
          <pc:docMk/>
          <pc:sldMk cId="3427020059" sldId="344"/>
        </pc:sldMkLst>
        <pc:spChg chg="mod">
          <ac:chgData name="Robby Roth" userId="47608e0cc0708d8b" providerId="LiveId" clId="{CB0BDE01-EB82-4EC9-966A-B34E6F6A38DB}" dt="2020-01-30T21:04:28.813" v="489" actId="6549"/>
          <ac:spMkLst>
            <pc:docMk/>
            <pc:sldMk cId="3427020059" sldId="344"/>
            <ac:spMk id="2" creationId="{00000000-0000-0000-0000-000000000000}"/>
          </ac:spMkLst>
        </pc:spChg>
        <pc:spChg chg="mod">
          <ac:chgData name="Robby Roth" userId="47608e0cc0708d8b" providerId="LiveId" clId="{CB0BDE01-EB82-4EC9-966A-B34E6F6A38DB}" dt="2020-01-30T21:04:41.581" v="494" actId="20577"/>
          <ac:spMkLst>
            <pc:docMk/>
            <pc:sldMk cId="3427020059" sldId="344"/>
            <ac:spMk id="4" creationId="{00000000-0000-0000-0000-000000000000}"/>
          </ac:spMkLst>
        </pc:spChg>
      </pc:sldChg>
      <pc:sldChg chg="modSp addCm">
        <pc:chgData name="Robby Roth" userId="47608e0cc0708d8b" providerId="LiveId" clId="{CB0BDE01-EB82-4EC9-966A-B34E6F6A38DB}" dt="2020-01-30T21:05:46.495" v="502" actId="1589"/>
        <pc:sldMkLst>
          <pc:docMk/>
          <pc:sldMk cId="2340476163" sldId="346"/>
        </pc:sldMkLst>
        <pc:spChg chg="mod">
          <ac:chgData name="Robby Roth" userId="47608e0cc0708d8b" providerId="LiveId" clId="{CB0BDE01-EB82-4EC9-966A-B34E6F6A38DB}" dt="2020-01-30T21:05:28.653" v="497" actId="20577"/>
          <ac:spMkLst>
            <pc:docMk/>
            <pc:sldMk cId="2340476163" sldId="346"/>
            <ac:spMk id="4" creationId="{00000000-0000-0000-0000-000000000000}"/>
          </ac:spMkLst>
        </pc:spChg>
      </pc:sldChg>
      <pc:sldChg chg="modSp addCm">
        <pc:chgData name="Robby Roth" userId="47608e0cc0708d8b" providerId="LiveId" clId="{CB0BDE01-EB82-4EC9-966A-B34E6F6A38DB}" dt="2020-01-30T21:05:49.661" v="503" actId="1589"/>
        <pc:sldMkLst>
          <pc:docMk/>
          <pc:sldMk cId="3492625217" sldId="347"/>
        </pc:sldMkLst>
        <pc:spChg chg="mod">
          <ac:chgData name="Robby Roth" userId="47608e0cc0708d8b" providerId="LiveId" clId="{CB0BDE01-EB82-4EC9-966A-B34E6F6A38DB}" dt="2020-01-30T21:05:37.709" v="501" actId="20577"/>
          <ac:spMkLst>
            <pc:docMk/>
            <pc:sldMk cId="3492625217" sldId="347"/>
            <ac:spMk id="4" creationId="{00000000-0000-0000-0000-000000000000}"/>
          </ac:spMkLst>
        </pc:spChg>
      </pc:sldChg>
      <pc:sldChg chg="modSp addCm modCm">
        <pc:chgData name="Robby Roth" userId="47608e0cc0708d8b" providerId="LiveId" clId="{CB0BDE01-EB82-4EC9-966A-B34E6F6A38DB}" dt="2020-01-30T21:06:02.137" v="507" actId="1589"/>
        <pc:sldMkLst>
          <pc:docMk/>
          <pc:sldMk cId="982211735" sldId="348"/>
        </pc:sldMkLst>
        <pc:spChg chg="mod">
          <ac:chgData name="Robby Roth" userId="47608e0cc0708d8b" providerId="LiveId" clId="{CB0BDE01-EB82-4EC9-966A-B34E6F6A38DB}" dt="2020-01-30T21:05:55.491" v="506" actId="20577"/>
          <ac:spMkLst>
            <pc:docMk/>
            <pc:sldMk cId="982211735" sldId="348"/>
            <ac:spMk id="4" creationId="{00000000-0000-0000-0000-000000000000}"/>
          </ac:spMkLst>
        </pc:spChg>
      </pc:sldChg>
      <pc:sldChg chg="modSp addCm">
        <pc:chgData name="Robby Roth" userId="47608e0cc0708d8b" providerId="LiveId" clId="{CB0BDE01-EB82-4EC9-966A-B34E6F6A38DB}" dt="2020-01-30T21:06:38.609" v="520" actId="20577"/>
        <pc:sldMkLst>
          <pc:docMk/>
          <pc:sldMk cId="1045784953" sldId="349"/>
        </pc:sldMkLst>
        <pc:spChg chg="mod">
          <ac:chgData name="Robby Roth" userId="47608e0cc0708d8b" providerId="LiveId" clId="{CB0BDE01-EB82-4EC9-966A-B34E6F6A38DB}" dt="2020-01-30T21:06:38.609" v="520" actId="20577"/>
          <ac:spMkLst>
            <pc:docMk/>
            <pc:sldMk cId="1045784953" sldId="349"/>
            <ac:spMk id="4" creationId="{00000000-0000-0000-0000-000000000000}"/>
          </ac:spMkLst>
        </pc:spChg>
      </pc:sldChg>
      <pc:sldChg chg="modSp addCm">
        <pc:chgData name="Robby Roth" userId="47608e0cc0708d8b" providerId="LiveId" clId="{CB0BDE01-EB82-4EC9-966A-B34E6F6A38DB}" dt="2020-01-30T21:07:23.244" v="564" actId="1589"/>
        <pc:sldMkLst>
          <pc:docMk/>
          <pc:sldMk cId="2713380336" sldId="350"/>
        </pc:sldMkLst>
        <pc:spChg chg="mod">
          <ac:chgData name="Robby Roth" userId="47608e0cc0708d8b" providerId="LiveId" clId="{CB0BDE01-EB82-4EC9-966A-B34E6F6A38DB}" dt="2020-01-30T21:07:17.839" v="563" actId="20577"/>
          <ac:spMkLst>
            <pc:docMk/>
            <pc:sldMk cId="2713380336" sldId="350"/>
            <ac:spMk id="4" creationId="{00000000-0000-0000-0000-000000000000}"/>
          </ac:spMkLst>
        </pc:spChg>
      </pc:sldChg>
      <pc:sldChg chg="modSp addCm">
        <pc:chgData name="Robby Roth" userId="47608e0cc0708d8b" providerId="LiveId" clId="{CB0BDE01-EB82-4EC9-966A-B34E6F6A38DB}" dt="2020-01-30T21:07:47.069" v="610" actId="20577"/>
        <pc:sldMkLst>
          <pc:docMk/>
          <pc:sldMk cId="3395315065" sldId="351"/>
        </pc:sldMkLst>
        <pc:spChg chg="mod">
          <ac:chgData name="Robby Roth" userId="47608e0cc0708d8b" providerId="LiveId" clId="{CB0BDE01-EB82-4EC9-966A-B34E6F6A38DB}" dt="2020-01-30T21:07:47.069" v="610" actId="20577"/>
          <ac:spMkLst>
            <pc:docMk/>
            <pc:sldMk cId="3395315065" sldId="35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Foreign keys of top and bottom tables related to primary keys of Student Table.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394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pPr>
            <a:r>
              <a:rPr lang="en-US" dirty="0">
                <a:solidFill>
                  <a:prstClr val="black"/>
                </a:solidFill>
                <a:latin typeface="Calibri" panose="020F0502020204030204"/>
                <a:ea typeface="+mn-ea"/>
                <a:cs typeface="+mn-cs"/>
              </a:rPr>
              <a:t>Microsoft Access example of metadata for the Email table. Metadata makes a database self-describing.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974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pPr>
            <a:r>
              <a:rPr lang="en-US" dirty="0">
                <a:solidFill>
                  <a:prstClr val="black"/>
                </a:solidFill>
                <a:latin typeface="Calibri" panose="020F0502020204030204"/>
                <a:ea typeface="+mn-ea"/>
                <a:cs typeface="+mn-cs"/>
              </a:rPr>
              <a:t>These operations are requested in applications that call upon DBMS in different ways.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072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No SQL knowledge needed to add column to table.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5147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1" indent="0" defTabSz="892175">
              <a:lnSpc>
                <a:spcPct val="90000"/>
              </a:lnSpc>
              <a:spcAft>
                <a:spcPct val="15000"/>
              </a:spcAft>
              <a:buFontTx/>
              <a:buNone/>
            </a:pPr>
            <a:r>
              <a:rPr lang="en-US" dirty="0">
                <a:solidFill>
                  <a:prstClr val="black"/>
                </a:solidFill>
                <a:latin typeface="Calibri" panose="020F0502020204030204"/>
                <a:ea typeface="+mn-ea"/>
                <a:cs typeface="+mn-cs"/>
              </a:rPr>
              <a:t>Structured Query Language (SQL) used for processing the database. SQL—international standard language for creating databases and database structures, and processing databases. Used by all popular DBMS products.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549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Third DBMS function is to provide tools to assist in the administration of the database.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60352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Arial" panose="020B0604020202020204" pitchFamily="34" charset="0"/>
              </a:rPr>
              <a:t>DBMS provides tools to assist in database administration. Database administration involves a wide variety of activities. </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Arial" panose="020B0604020202020204" pitchFamily="34" charset="0"/>
              </a:rPr>
              <a:t>Permissions can be limited in very specific ways. </a:t>
            </a:r>
          </a:p>
          <a:p>
            <a:pPr lvl="0" defTabSz="914400"/>
            <a:endParaRPr lang="en-US" dirty="0">
              <a:solidFill>
                <a:prstClr val="black"/>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2771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Elements of Database Applications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789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Traditional Database Application System processing environment.</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Users interact with the database application.</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The DBMS acts as an interface between user applications and the actual database.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7662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Arial" panose="020B0604020202020204" pitchFamily="34" charset="0"/>
                <a:ea typeface="+mn-ea"/>
                <a:cs typeface="Arial" panose="020B0604020202020204" pitchFamily="34" charset="0"/>
              </a:rPr>
              <a:t>Typical database application report, query form, and query report. Structure of this report creates information because it shows student data in a context meaningful to the professor.</a:t>
            </a:r>
          </a:p>
          <a:p>
            <a:pPr marL="171450" lvl="0" indent="-171450" defTabSz="914400">
              <a:buFontTx/>
              <a:buChar char="•"/>
            </a:pPr>
            <a:r>
              <a:rPr lang="en-US" dirty="0">
                <a:solidFill>
                  <a:prstClr val="black"/>
                </a:solidFill>
                <a:latin typeface="Arial" panose="020B0604020202020204" pitchFamily="34" charset="0"/>
                <a:ea typeface="+mn-ea"/>
                <a:cs typeface="Arial" panose="020B0604020202020204" pitchFamily="34" charset="0"/>
              </a:rPr>
              <a:t>DBMS programs provide comprehensive and robust features for querying database data. </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983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GOALS</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Illustrate the utility of analysis from operational data.</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Set up the need for NoSQL databases like those processed by MongoDB.</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Go to the MongoDB for video storage to learn about its capabilities.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5404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Calibri" panose="020F0502020204030204"/>
                <a:ea typeface="+mn-ea"/>
                <a:cs typeface="+mn-cs"/>
              </a:rPr>
              <a:t>Traditional database applications programs, written in object-oriented languages such as C++ and VisualBasic, and even COBOL, are thick applications. </a:t>
            </a:r>
          </a:p>
          <a:p>
            <a:pPr marL="171450" lvl="0" indent="-171450" defTabSz="914400">
              <a:buFontTx/>
              <a:buChar char="•"/>
              <a:defRPr/>
            </a:pPr>
            <a:r>
              <a:rPr lang="en-US" dirty="0">
                <a:solidFill>
                  <a:prstClr val="black"/>
                </a:solidFill>
                <a:latin typeface="Calibri" panose="020F0502020204030204"/>
                <a:ea typeface="+mn-ea"/>
                <a:cs typeface="+mn-cs"/>
              </a:rPr>
              <a:t>In some cases, all application logic is contained program on users’ computers and server does nothing except run the DBMS and serve up data. </a:t>
            </a:r>
          </a:p>
          <a:p>
            <a:pPr marL="171450" lvl="0" indent="-171450" defTabSz="914400">
              <a:buFontTx/>
              <a:buChar char="•"/>
              <a:defRPr/>
            </a:pPr>
            <a:r>
              <a:rPr lang="en-US" dirty="0">
                <a:solidFill>
                  <a:prstClr val="black"/>
                </a:solidFill>
                <a:latin typeface="Calibri" panose="020F0502020204030204"/>
                <a:ea typeface="+mn-ea"/>
                <a:cs typeface="+mn-cs"/>
              </a:rPr>
              <a:t>In others, some application code is placed on both users’ computers and database server computer. </a:t>
            </a:r>
          </a:p>
          <a:p>
            <a:pPr marL="171450" lvl="0" indent="-171450" defTabSz="914400">
              <a:buFontTx/>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6541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The content is dynamic; almost all of the items can be clicked to produce other reports or take other actions. The user can search in the box in the upper-right-hand corner to find specific items. </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8502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Lost-update problem is one of the special characteristics of multiuser database processing. To prevent this problem, some type of locking must be used to coordinate the record update activities of multiple users. Locking has own set of problems and those problems must be addressed as well.</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Realize converting a single-user database to a multiuser database requires more than simply connecting another computer. The logic of the underlying application processing needs to be adjusted also. If you find inaccurate results, you may be experiencing multiuser data conflicts. Contact your IS department for assistance.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00046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Sample query.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77745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5450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Arial" panose="020B0604020202020204" pitchFamily="34" charset="0"/>
              </a:rPr>
              <a:t>Limitations were removed by improved storage and processing technology, and today they do not exist.</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Either all of a transaction is processed or none of it is (atomic). Transactions are processed in the same manner (consistent) whether processed alone or in the presence of millions of other transactions (isolated). Once a transaction is stored it never goes away—even in the presence of failure (durable).</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ACID transactions are critical to traditional commercial applications. Even in the presence of machine failure,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6422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SAP HANA is a computer with an in-memory DBMS that provides high-volume ACID transaction support simultaneously with complex relational query processing. </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Tableau Software’s reporting products are supported by a proprietary in-memory DBMS using an extension to SQL.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080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GOALS</a:t>
            </a:r>
          </a:p>
          <a:p>
            <a:pPr marL="171450" lvl="0" indent="-171450" defTabSz="914400">
              <a:buFont typeface="Arial" panose="020B0604020202020204" pitchFamily="34" charset="0"/>
              <a:buChar char="•"/>
              <a:defRPr/>
            </a:pPr>
            <a:r>
              <a:rPr lang="en-US" dirty="0">
                <a:solidFill>
                  <a:prstClr val="black"/>
                </a:solidFill>
                <a:latin typeface="Calibri" panose="020F0502020204030204"/>
                <a:ea typeface="+mn-ea"/>
                <a:cs typeface="+mn-cs"/>
              </a:rPr>
              <a:t>Set up a realistic situation that raises important ethical issues. Ask students what they think should be done.</a:t>
            </a:r>
          </a:p>
          <a:p>
            <a:pPr lvl="0" defTabSz="914400">
              <a:defRPr/>
            </a:pPr>
            <a:r>
              <a:rPr lang="en-US" dirty="0">
                <a:solidFill>
                  <a:prstClr val="black"/>
                </a:solidFill>
                <a:latin typeface="Calibri" panose="020F0502020204030204"/>
                <a:ea typeface="+mn-ea"/>
                <a:cs typeface="+mn-cs"/>
              </a:rPr>
              <a:t>Questions:</a:t>
            </a:r>
          </a:p>
          <a:p>
            <a:pPr marL="171450" lvl="0" indent="-171450" defTabSz="914400">
              <a:buFont typeface="Arial" panose="020B0604020202020204" pitchFamily="34" charset="0"/>
              <a:buChar char="•"/>
              <a:defRPr/>
            </a:pPr>
            <a:r>
              <a:rPr lang="en-US" dirty="0">
                <a:solidFill>
                  <a:prstClr val="black"/>
                </a:solidFill>
                <a:latin typeface="Calibri" panose="020F0502020204030204"/>
                <a:ea typeface="+mn-ea"/>
                <a:cs typeface="+mn-cs"/>
              </a:rPr>
              <a:t>Richard is probably the only other person in the company who could detect Steve’s mining scheme. How important is it to have ethical employees in positions that can’t be easily audited or checked? For these types of positions, is it better to hire a person who behaves ethically but has limited technical skills, or is it better to hire a highly skilled person with moral flexibility?  </a:t>
            </a:r>
          </a:p>
          <a:p>
            <a:pPr marL="171450" lvl="0" indent="-171450" defTabSz="914400">
              <a:buFont typeface="Arial" panose="020B0604020202020204" pitchFamily="34" charset="0"/>
              <a:buChar char="•"/>
              <a:defRPr/>
            </a:pPr>
            <a:endParaRPr lang="en-US"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defRPr/>
            </a:pPr>
            <a:r>
              <a:rPr lang="en-US" dirty="0">
                <a:solidFill>
                  <a:prstClr val="black"/>
                </a:solidFill>
                <a:latin typeface="Calibri" panose="020F0502020204030204"/>
                <a:ea typeface="+mn-ea"/>
                <a:cs typeface="+mn-cs"/>
              </a:rPr>
              <a:t>It’s unlikely the company has a policy against using too much CPU power; this wasn’t even an issue before crypto-mining became popular. Even if Richard turned Steve in, could Steve simply claim he wasn’t violating corporate policy? How might Steve justify his mining activities and avoid being fired? </a:t>
            </a:r>
          </a:p>
          <a:p>
            <a:pPr marL="171450" lvl="0" indent="-171450" defTabSz="914400">
              <a:buFont typeface="Arial" panose="020B0604020202020204" pitchFamily="34" charset="0"/>
              <a:buChar char="•"/>
              <a:defRPr/>
            </a:pPr>
            <a:endParaRPr lang="en-US" dirty="0">
              <a:solidFill>
                <a:prstClr val="black"/>
              </a:solidFill>
              <a:latin typeface="Calibri" panose="020F0502020204030204"/>
              <a:ea typeface="+mn-ea"/>
              <a:cs typeface="+mn-cs"/>
            </a:endParaRPr>
          </a:p>
          <a:p>
            <a:pPr marL="171450" lvl="0" indent="-171450" defTabSz="914400">
              <a:buFont typeface="Arial" panose="020B0604020202020204" pitchFamily="34" charset="0"/>
              <a:buChar char="•"/>
              <a:defRPr/>
            </a:pPr>
            <a:r>
              <a:rPr lang="en-US" dirty="0">
                <a:solidFill>
                  <a:prstClr val="black"/>
                </a:solidFill>
                <a:latin typeface="Calibri" panose="020F0502020204030204"/>
                <a:ea typeface="+mn-ea"/>
                <a:cs typeface="+mn-cs"/>
              </a:rPr>
              <a:t>Suppose Steve goes to his boss and tells her about his idea. He reminds her that the main corporate office pays all the power bills, so they could just keep the profits within the IT group. Essentially, they could increase their departmental budget by “efficiently” using existing resources. Steve could covertly skim a small percentage off the top for himself and be protected from getting fired at the same time. He might even get a raise. How would you feel if you were the CEO of the company and found out about this sort of crypto-mining activity? How would you respond to the IT group?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1248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This chapter addresses the why, what, and how of database processing. It begins by describing the purpose of a database and then explain the important components of database systems.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Next, discuss data modeling and show how IS professionals use data models to design database structure.</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It discusses how a database system could be used to solve the tracking problem at eHermes.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It wraps up with discussion of new database technology.</a:t>
            </a:r>
            <a:endParaRPr lang="en-US" dirty="0">
              <a:solidFill>
                <a:prstClr val="black"/>
              </a:solidFill>
              <a:latin typeface="Calibri" panose="020F0502020204030204"/>
              <a:ea typeface="+mn-ea"/>
              <a:cs typeface="+mn-cs"/>
            </a:endParaRP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0210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Dean created a Microsoft Access database with only one table: Piano.</a:t>
            </a:r>
          </a:p>
          <a:p>
            <a:pPr lvl="0" defTabSz="914400"/>
            <a:r>
              <a:rPr lang="en-US" dirty="0">
                <a:solidFill>
                  <a:prstClr val="black"/>
                </a:solidFill>
                <a:latin typeface="Arial" panose="020B0604020202020204" pitchFamily="34" charset="0"/>
                <a:ea typeface="+mn-ea"/>
                <a:cs typeface="+mn-cs"/>
              </a:rPr>
              <a:t>Used Access because he wants to query his data in a variety of ways.</a:t>
            </a:r>
          </a:p>
          <a:p>
            <a:pPr lvl="0" defTabSz="914400"/>
            <a:r>
              <a:rPr lang="en-US" dirty="0">
                <a:solidFill>
                  <a:prstClr val="black"/>
                </a:solidFill>
                <a:latin typeface="Arial" panose="020B0604020202020204" pitchFamily="34" charset="0"/>
                <a:ea typeface="+mn-ea"/>
                <a:cs typeface="+mn-cs"/>
              </a:rPr>
              <a:t>Because of the dynamic nature of his needs, Dean uses the Access query facility.</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667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This chapter addresses the why, what, and how of database processing. It begins by describing the purpose of a database and then explain the important components of database systems.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Next, discuss data modeling and show how IS professionals use data models to design database structure.</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It discusses how a database system could be used to solve the tracking problem at eHermes. </a:t>
            </a:r>
          </a:p>
          <a:p>
            <a:pPr marL="171450" lvl="0" indent="-171450" defTabSz="914400">
              <a:buFont typeface="Arial" panose="020B0604020202020204" pitchFamily="34" charset="0"/>
              <a:buChar char="•"/>
              <a:defRPr/>
            </a:pPr>
            <a:r>
              <a:rPr lang="en-US" dirty="0">
                <a:solidFill>
                  <a:prstClr val="black"/>
                </a:solidFill>
                <a:latin typeface="Arial" panose="020B0604020202020204" pitchFamily="34" charset="0"/>
                <a:ea typeface="+mn-ea"/>
                <a:cs typeface="+mn-cs"/>
              </a:rPr>
              <a:t>It wraps up with discussion of new database technology.</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046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lnSpc>
                <a:spcPct val="90000"/>
              </a:lnSpc>
              <a:buFontTx/>
              <a:buChar char="•"/>
            </a:pPr>
            <a:r>
              <a:rPr lang="en-US" dirty="0">
                <a:solidFill>
                  <a:prstClr val="black"/>
                </a:solidFill>
                <a:latin typeface="Calibri" panose="020F0502020204030204"/>
                <a:ea typeface="+mn-ea"/>
                <a:cs typeface="+mn-cs"/>
              </a:rPr>
              <a:t>General rule: </a:t>
            </a:r>
          </a:p>
          <a:p>
            <a:pPr marL="536575" lvl="1" indent="-182880" defTabSz="914400">
              <a:lnSpc>
                <a:spcPct val="90000"/>
              </a:lnSpc>
              <a:buFont typeface="Calibri" pitchFamily="34" charset="0"/>
              <a:buAutoNum type="arabicPeriod"/>
            </a:pPr>
            <a:r>
              <a:rPr lang="en-US" dirty="0">
                <a:solidFill>
                  <a:prstClr val="black"/>
                </a:solidFill>
                <a:latin typeface="Calibri" panose="020F0502020204030204"/>
                <a:ea typeface="+mn-ea"/>
                <a:cs typeface="+mn-cs"/>
              </a:rPr>
              <a:t>Use a spreadsheet for lists of data involving single theme.</a:t>
            </a:r>
          </a:p>
          <a:p>
            <a:pPr marL="536575" lvl="1" indent="-182880" defTabSz="914400">
              <a:lnSpc>
                <a:spcPct val="90000"/>
              </a:lnSpc>
              <a:buFont typeface="Calibri" pitchFamily="34" charset="0"/>
              <a:buAutoNum type="arabicPeriod"/>
            </a:pPr>
            <a:r>
              <a:rPr lang="en-US" dirty="0">
                <a:solidFill>
                  <a:prstClr val="black"/>
                </a:solidFill>
                <a:latin typeface="Calibri" panose="020F0502020204030204"/>
                <a:ea typeface="+mn-ea"/>
                <a:cs typeface="+mn-cs"/>
              </a:rPr>
              <a:t>Use a database for data with multiple themes.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255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Key distinction between this figure and next slide: here, Student Grades is the only theme. Email and Office Visit data are not included. Next slide shows how the database enables us to view all three themes at once.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897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Tx/>
              <a:buNone/>
            </a:pPr>
            <a:r>
              <a:rPr lang="en-US" dirty="0">
                <a:solidFill>
                  <a:prstClr val="black"/>
                </a:solidFill>
                <a:latin typeface="Calibri" panose="020F0502020204030204"/>
                <a:ea typeface="+mn-ea"/>
                <a:cs typeface="+mn-cs"/>
              </a:rPr>
              <a:t>Forms are difficult, if not impossible, to produce with a spreadsheet, but are easily produced with a database.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9809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Calibri" panose="020F0502020204030204"/>
                <a:ea typeface="+mn-ea"/>
                <a:cs typeface="+mn-cs"/>
              </a:rPr>
              <a:t>Relationships of rows and columns in a database.</a:t>
            </a:r>
          </a:p>
          <a:p>
            <a:pPr marL="171450" lvl="0" indent="-171450" defTabSz="914400">
              <a:buFontTx/>
              <a:buChar char="•"/>
            </a:pPr>
            <a:r>
              <a:rPr lang="en-US" dirty="0">
                <a:solidFill>
                  <a:prstClr val="black"/>
                </a:solidFill>
                <a:latin typeface="Calibri" panose="020F0502020204030204"/>
                <a:ea typeface="+mn-ea"/>
                <a:cs typeface="+mn-cs"/>
              </a:rPr>
              <a:t>Database—self-describing collection of integrated records.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009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Database is a collection of related tables.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902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Arial" panose="020B0604020202020204" pitchFamily="34" charset="0"/>
              </a:rPr>
              <a:t>Formal term for table is “relation.” Linking relations together creates relationships. A database is a group of related tables. Metadata describes definitions of tables, fields, and relationships.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4198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209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3457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109728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109728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5" name="Content Placeholder 4"/>
          <p:cNvSpPr>
            <a:spLocks noGrp="1"/>
          </p:cNvSpPr>
          <p:nvPr>
            <p:ph sz="quarter" idx="14"/>
          </p:nvPr>
        </p:nvSpPr>
        <p:spPr>
          <a:xfrm>
            <a:off x="609600" y="3048001"/>
            <a:ext cx="109728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848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109728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109728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5" name="Content Placeholder 4"/>
          <p:cNvSpPr>
            <a:spLocks noGrp="1"/>
          </p:cNvSpPr>
          <p:nvPr>
            <p:ph sz="quarter" idx="14"/>
          </p:nvPr>
        </p:nvSpPr>
        <p:spPr>
          <a:xfrm>
            <a:off x="609600" y="3048001"/>
            <a:ext cx="109728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5791200" y="3733800"/>
            <a:ext cx="5181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5791200" y="4874552"/>
            <a:ext cx="5181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751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923234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04735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591963" y="6172200"/>
            <a:ext cx="1099380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 id="2147483679" r:id="rId13"/>
    <p:sldLayoutId id="2147483680" r:id="rId14"/>
    <p:sldLayoutId id="2147483682" r:id="rId15"/>
    <p:sldLayoutId id="214748369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363663"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553200" y="2209801"/>
            <a:ext cx="3657600" cy="815283"/>
          </a:xfrm>
        </p:spPr>
        <p:txBody>
          <a:bodyPr/>
          <a:lstStyle/>
          <a:p>
            <a:pPr lvl="0" algn="ctr"/>
            <a:r>
              <a:rPr lang="en-US" b="1" dirty="0">
                <a:latin typeface="+mn-lt"/>
              </a:rPr>
              <a:t>Chapter 5</a:t>
            </a:r>
          </a:p>
        </p:txBody>
      </p:sp>
      <p:sp>
        <p:nvSpPr>
          <p:cNvPr id="5" name="Text Placeholder 4"/>
          <p:cNvSpPr>
            <a:spLocks noGrp="1"/>
          </p:cNvSpPr>
          <p:nvPr>
            <p:ph type="body" idx="3"/>
          </p:nvPr>
        </p:nvSpPr>
        <p:spPr>
          <a:xfrm>
            <a:off x="6553200" y="3114462"/>
            <a:ext cx="3657600" cy="1553072"/>
          </a:xfrm>
        </p:spPr>
        <p:txBody>
          <a:bodyPr/>
          <a:lstStyle/>
          <a:p>
            <a:pPr algn="ctr"/>
            <a:r>
              <a:rPr lang="en-US" dirty="0">
                <a:latin typeface="+mn-lt"/>
              </a:rPr>
              <a:t>Database Processing</a:t>
            </a:r>
          </a:p>
        </p:txBody>
      </p:sp>
      <p:pic>
        <p:nvPicPr>
          <p:cNvPr id="8" name="Picture 7" descr="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6989541" y="4756914"/>
            <a:ext cx="2784918"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Components of a Database</a:t>
            </a:r>
          </a:p>
        </p:txBody>
      </p:sp>
      <p:sp>
        <p:nvSpPr>
          <p:cNvPr id="3" name="Text Placeholder 2"/>
          <p:cNvSpPr>
            <a:spLocks noGrp="1"/>
          </p:cNvSpPr>
          <p:nvPr>
            <p:ph type="body" idx="1"/>
          </p:nvPr>
        </p:nvSpPr>
        <p:spPr>
          <a:xfrm>
            <a:off x="1981200" y="1600201"/>
            <a:ext cx="8229600" cy="822960"/>
          </a:xfrm>
        </p:spPr>
        <p:txBody>
          <a:bodyPr/>
          <a:lstStyle/>
          <a:p>
            <a:pPr marL="0" indent="0">
              <a:buNone/>
            </a:pPr>
            <a:r>
              <a:rPr lang="en-US" sz="1400" dirty="0">
                <a:latin typeface="+mn-lt"/>
              </a:rPr>
              <a:t>5-2 What is a database?</a:t>
            </a:r>
          </a:p>
          <a:p>
            <a:pPr marL="0" indent="0">
              <a:buNone/>
            </a:pPr>
            <a:r>
              <a:rPr lang="en-US" sz="2000" b="1" dirty="0">
                <a:latin typeface="+mn-lt"/>
              </a:rPr>
              <a:t>Figure 5-5</a:t>
            </a:r>
            <a:r>
              <a:rPr lang="en-US" sz="2000" dirty="0">
                <a:latin typeface="+mn-lt"/>
              </a:rPr>
              <a:t> Components of a Database</a:t>
            </a:r>
          </a:p>
        </p:txBody>
      </p:sp>
      <p:pic>
        <p:nvPicPr>
          <p:cNvPr id="4" name="Picture 3" descr="Figure that shows the components of a database: tables or files plus relationships among the rows in tables plus metadata."/>
          <p:cNvPicPr>
            <a:picLocks noChangeAspect="1"/>
          </p:cNvPicPr>
          <p:nvPr/>
        </p:nvPicPr>
        <p:blipFill>
          <a:blip r:embed="rId3"/>
          <a:srcRect/>
          <a:stretch/>
        </p:blipFill>
        <p:spPr>
          <a:xfrm>
            <a:off x="3869442" y="2710713"/>
            <a:ext cx="4117484" cy="2934717"/>
          </a:xfrm>
          <a:prstGeom prst="rect">
            <a:avLst/>
          </a:prstGeom>
        </p:spPr>
      </p:pic>
    </p:spTree>
    <p:extLst>
      <p:ext uri="{BB962C8B-B14F-4D97-AF65-F5344CB8AC3E}">
        <p14:creationId xmlns:p14="http://schemas.microsoft.com/office/powerpoint/2010/main" val="147312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Example of Relationships Among Rows</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41248"/>
          </a:xfrm>
        </p:spPr>
        <p:txBody>
          <a:bodyPr/>
          <a:lstStyle/>
          <a:p>
            <a:pPr marL="0" indent="0">
              <a:buNone/>
            </a:pPr>
            <a:r>
              <a:rPr lang="en-US" sz="1400" dirty="0">
                <a:latin typeface="+mn-lt"/>
              </a:rPr>
              <a:t>5-2 What is a database?</a:t>
            </a:r>
          </a:p>
          <a:p>
            <a:pPr marL="0" indent="0">
              <a:buNone/>
            </a:pPr>
            <a:r>
              <a:rPr lang="en-US" sz="2000" b="1" dirty="0">
                <a:latin typeface="+mn-lt"/>
              </a:rPr>
              <a:t>Figure 5-6</a:t>
            </a:r>
            <a:r>
              <a:rPr lang="en-US" sz="2000" dirty="0">
                <a:latin typeface="+mn-lt"/>
              </a:rPr>
              <a:t> Example of Relationships Among Rows</a:t>
            </a:r>
          </a:p>
          <a:p>
            <a:endParaRPr lang="en-US" dirty="0"/>
          </a:p>
        </p:txBody>
      </p:sp>
      <p:pic>
        <p:nvPicPr>
          <p:cNvPr id="4" name="Picture 3" descr="Figure showing the use of foreign keys to establish relationships between tables in a database. Student number is placed in the email table to link an email to a specific student, for example."/>
          <p:cNvPicPr>
            <a:picLocks noChangeAspect="1"/>
          </p:cNvPicPr>
          <p:nvPr/>
        </p:nvPicPr>
        <p:blipFill>
          <a:blip r:embed="rId3"/>
          <a:srcRect/>
          <a:stretch/>
        </p:blipFill>
        <p:spPr>
          <a:xfrm>
            <a:off x="3424110" y="2441450"/>
            <a:ext cx="5315502" cy="3929303"/>
          </a:xfrm>
          <a:prstGeom prst="rect">
            <a:avLst/>
          </a:prstGeom>
        </p:spPr>
      </p:pic>
    </p:spTree>
    <p:extLst>
      <p:ext uri="{BB962C8B-B14F-4D97-AF65-F5344CB8AC3E}">
        <p14:creationId xmlns:p14="http://schemas.microsoft.com/office/powerpoint/2010/main" val="132652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Sample of Access Metadata</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59536"/>
          </a:xfrm>
        </p:spPr>
        <p:txBody>
          <a:bodyPr/>
          <a:lstStyle/>
          <a:p>
            <a:pPr marL="0" indent="0">
              <a:buNone/>
            </a:pPr>
            <a:r>
              <a:rPr lang="en-US" sz="1400" dirty="0">
                <a:latin typeface="+mn-lt"/>
              </a:rPr>
              <a:t>5-2 What is a database?</a:t>
            </a:r>
          </a:p>
          <a:p>
            <a:pPr marL="0" indent="0">
              <a:buNone/>
            </a:pPr>
            <a:r>
              <a:rPr lang="en-US" sz="2000" b="1" dirty="0">
                <a:latin typeface="+mn-lt"/>
              </a:rPr>
              <a:t>Figure 5-7</a:t>
            </a:r>
            <a:r>
              <a:rPr lang="en-US" sz="2000" dirty="0">
                <a:latin typeface="+mn-lt"/>
              </a:rPr>
              <a:t> Sample Metadata (in Access)</a:t>
            </a:r>
          </a:p>
        </p:txBody>
      </p:sp>
      <p:pic>
        <p:nvPicPr>
          <p:cNvPr id="7" name="Picture 6" descr="Sample Access Screen Shot showing the table design screen. This screen is where tables are created."/>
          <p:cNvPicPr>
            <a:picLocks noChangeAspect="1"/>
          </p:cNvPicPr>
          <p:nvPr/>
        </p:nvPicPr>
        <p:blipFill>
          <a:blip r:embed="rId3"/>
          <a:srcRect/>
          <a:stretch/>
        </p:blipFill>
        <p:spPr>
          <a:xfrm>
            <a:off x="3463517" y="2459738"/>
            <a:ext cx="5369600" cy="3832421"/>
          </a:xfrm>
          <a:prstGeom prst="rect">
            <a:avLst/>
          </a:prstGeom>
        </p:spPr>
      </p:pic>
    </p:spTree>
    <p:extLst>
      <p:ext uri="{BB962C8B-B14F-4D97-AF65-F5344CB8AC3E}">
        <p14:creationId xmlns:p14="http://schemas.microsoft.com/office/powerpoint/2010/main" val="336282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Database Management System (D</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B</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M</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S)</a:t>
            </a:r>
          </a:p>
        </p:txBody>
      </p:sp>
      <p:sp>
        <p:nvSpPr>
          <p:cNvPr id="4" name="Text Placeholder 3"/>
          <p:cNvSpPr>
            <a:spLocks noGrp="1"/>
          </p:cNvSpPr>
          <p:nvPr>
            <p:ph idx="1"/>
          </p:nvPr>
        </p:nvSpPr>
        <p:spPr>
          <a:xfrm>
            <a:off x="1981200" y="1600200"/>
            <a:ext cx="8229600" cy="883484"/>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255651" indent="-255651" defTabSz="685800">
              <a:spcAft>
                <a:spcPct val="0"/>
              </a:spcAft>
              <a:buSzPts val="2400"/>
            </a:pPr>
            <a:r>
              <a:rPr lang="en-US" sz="2400" kern="1200" dirty="0">
                <a:solidFill>
                  <a:srgbClr val="000000"/>
                </a:solidFill>
                <a:latin typeface="+mn-lt"/>
                <a:ea typeface="+mn-ea"/>
                <a:cs typeface="+mn-cs"/>
              </a:rPr>
              <a:t>Functions of a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p>
        </p:txBody>
      </p:sp>
      <p:sp>
        <p:nvSpPr>
          <p:cNvPr id="5" name="Content Placeholder 4"/>
          <p:cNvSpPr>
            <a:spLocks noGrp="1"/>
          </p:cNvSpPr>
          <p:nvPr>
            <p:ph idx="13"/>
          </p:nvPr>
        </p:nvSpPr>
        <p:spPr>
          <a:xfrm>
            <a:off x="1997720" y="2504215"/>
            <a:ext cx="8229600" cy="1432414"/>
          </a:xfrm>
        </p:spPr>
        <p:txBody>
          <a:bodyPr/>
          <a:lstStyle/>
          <a:p>
            <a:pPr marL="741553" lvl="1" indent="-428371" defTabSz="685800">
              <a:spcAft>
                <a:spcPct val="0"/>
              </a:spcAft>
              <a:buSzPts val="2400"/>
              <a:buFont typeface="+mj-lt"/>
              <a:buAutoNum type="arabicPeriod"/>
            </a:pPr>
            <a:r>
              <a:rPr lang="en-US" sz="2400" kern="1200" dirty="0">
                <a:solidFill>
                  <a:srgbClr val="000000"/>
                </a:solidFill>
                <a:latin typeface="Arial (Body)"/>
              </a:rPr>
              <a:t>Creating the Database and its structures</a:t>
            </a:r>
          </a:p>
          <a:p>
            <a:pPr marL="741553" lvl="1" indent="-428371" defTabSz="685800">
              <a:spcAft>
                <a:spcPct val="0"/>
              </a:spcAft>
              <a:buSzPts val="2400"/>
              <a:buFont typeface="+mj-lt"/>
              <a:buAutoNum type="arabicPeriod"/>
            </a:pPr>
            <a:r>
              <a:rPr lang="en-US" sz="2400" kern="1200" dirty="0">
                <a:solidFill>
                  <a:srgbClr val="000000"/>
                </a:solidFill>
                <a:latin typeface="Arial (Body)"/>
              </a:rPr>
              <a:t>Processing the database</a:t>
            </a:r>
          </a:p>
          <a:p>
            <a:pPr marL="741553" lvl="1" indent="-428371" defTabSz="685800">
              <a:spcAft>
                <a:spcPct val="0"/>
              </a:spcAft>
              <a:buSzPts val="2400"/>
              <a:buFont typeface="+mj-lt"/>
              <a:buAutoNum type="arabicPeriod"/>
            </a:pPr>
            <a:r>
              <a:rPr lang="en-US" sz="2400" kern="1200" dirty="0">
                <a:solidFill>
                  <a:srgbClr val="000000"/>
                </a:solidFill>
                <a:latin typeface="Arial (Body)"/>
              </a:rPr>
              <a:t>Administering the database</a:t>
            </a:r>
          </a:p>
        </p:txBody>
      </p:sp>
      <p:sp>
        <p:nvSpPr>
          <p:cNvPr id="6" name="Content Placeholder 5"/>
          <p:cNvSpPr>
            <a:spLocks noGrp="1"/>
          </p:cNvSpPr>
          <p:nvPr>
            <p:ph idx="14"/>
          </p:nvPr>
        </p:nvSpPr>
        <p:spPr>
          <a:xfrm>
            <a:off x="1997720" y="3957161"/>
            <a:ext cx="8229600" cy="2359123"/>
          </a:xfrm>
        </p:spPr>
        <p:txBody>
          <a:bodyPr/>
          <a:lstStyle/>
          <a:p>
            <a:pPr marL="255651" indent="-255651" defTabSz="685800">
              <a:spcAft>
                <a:spcPct val="0"/>
              </a:spcAft>
              <a:buSzPts val="2400"/>
            </a:pPr>
            <a:r>
              <a:rPr lang="en-US" sz="2400" kern="1200" dirty="0">
                <a:solidFill>
                  <a:srgbClr val="000000"/>
                </a:solidFill>
                <a:latin typeface="Arial (Body)"/>
              </a:rPr>
              <a:t>Licensed from vendors</a:t>
            </a:r>
          </a:p>
          <a:p>
            <a:pPr marL="741600" lvl="1" indent="-284400" defTabSz="685800">
              <a:spcAft>
                <a:spcPct val="0"/>
              </a:spcAft>
              <a:buSzPts val="2400"/>
              <a:buFontTx/>
              <a:buChar char="–"/>
            </a:pPr>
            <a:r>
              <a:rPr lang="en-US" sz="2400" kern="1200" dirty="0">
                <a:solidFill>
                  <a:srgbClr val="000000"/>
                </a:solidFill>
                <a:latin typeface="Arial (Body)"/>
              </a:rPr>
              <a:t>I</a:t>
            </a:r>
            <a:r>
              <a:rPr lang="en-US" sz="100" kern="1200" dirty="0">
                <a:solidFill>
                  <a:srgbClr val="000000"/>
                </a:solidFill>
                <a:latin typeface="Arial (Body)"/>
              </a:rPr>
              <a:t> </a:t>
            </a:r>
            <a:r>
              <a:rPr lang="en-US" sz="2400" kern="1200" dirty="0">
                <a:solidFill>
                  <a:srgbClr val="000000"/>
                </a:solidFill>
                <a:latin typeface="Arial (Body)"/>
              </a:rPr>
              <a:t>B</a:t>
            </a:r>
            <a:r>
              <a:rPr lang="en-US" sz="100" kern="1200" dirty="0">
                <a:solidFill>
                  <a:srgbClr val="000000"/>
                </a:solidFill>
                <a:latin typeface="Arial (Body)"/>
              </a:rPr>
              <a:t> </a:t>
            </a:r>
            <a:r>
              <a:rPr lang="en-US" sz="2400" kern="1200" dirty="0">
                <a:solidFill>
                  <a:srgbClr val="000000"/>
                </a:solidFill>
                <a:latin typeface="Arial (Body)"/>
              </a:rPr>
              <a:t>M, Microsoft, Oracle, and others.</a:t>
            </a:r>
          </a:p>
          <a:p>
            <a:pPr marL="1144800" lvl="2" indent="-230400" defTabSz="685800">
              <a:spcAft>
                <a:spcPct val="0"/>
              </a:spcAft>
              <a:buSzPts val="2400"/>
              <a:buFontTx/>
              <a:buChar char="▪"/>
            </a:pPr>
            <a:r>
              <a:rPr lang="en-US" sz="2400" kern="1200" dirty="0">
                <a:solidFill>
                  <a:srgbClr val="000000"/>
                </a:solidFill>
                <a:latin typeface="Arial (Body)"/>
              </a:rPr>
              <a:t>D</a:t>
            </a:r>
            <a:r>
              <a:rPr lang="en-US" sz="100" kern="1200" dirty="0">
                <a:solidFill>
                  <a:srgbClr val="000000"/>
                </a:solidFill>
                <a:latin typeface="Arial (Body)"/>
              </a:rPr>
              <a:t> </a:t>
            </a:r>
            <a:r>
              <a:rPr lang="en-US" sz="2400" kern="1200" dirty="0">
                <a:solidFill>
                  <a:srgbClr val="000000"/>
                </a:solidFill>
                <a:latin typeface="Arial (Body)"/>
              </a:rPr>
              <a:t>B2, Access, S</a:t>
            </a:r>
            <a:r>
              <a:rPr lang="en-US" sz="100" kern="1200" dirty="0">
                <a:solidFill>
                  <a:srgbClr val="000000"/>
                </a:solidFill>
                <a:latin typeface="Arial (Body)"/>
              </a:rPr>
              <a:t> </a:t>
            </a:r>
            <a:r>
              <a:rPr lang="en-US" sz="2400" kern="1200" dirty="0">
                <a:solidFill>
                  <a:srgbClr val="000000"/>
                </a:solidFill>
                <a:latin typeface="Arial (Body)"/>
              </a:rPr>
              <a:t>Q</a:t>
            </a:r>
            <a:r>
              <a:rPr lang="en-US" sz="100" kern="1200" dirty="0">
                <a:solidFill>
                  <a:srgbClr val="000000"/>
                </a:solidFill>
                <a:latin typeface="Arial (Body)"/>
              </a:rPr>
              <a:t> </a:t>
            </a:r>
            <a:r>
              <a:rPr lang="en-US" sz="2400" kern="1200" dirty="0">
                <a:solidFill>
                  <a:srgbClr val="000000"/>
                </a:solidFill>
                <a:latin typeface="Arial (Body)"/>
              </a:rPr>
              <a:t>L Server, Oracle Database.</a:t>
            </a:r>
          </a:p>
          <a:p>
            <a:pPr marL="255651" indent="-255651" defTabSz="685800">
              <a:spcAft>
                <a:spcPct val="0"/>
              </a:spcAft>
              <a:buSzPts val="2400"/>
            </a:pPr>
            <a:r>
              <a:rPr lang="en-US" sz="2400" kern="1200" dirty="0">
                <a:solidFill>
                  <a:srgbClr val="000000"/>
                </a:solidFill>
                <a:latin typeface="Arial (Body)"/>
              </a:rPr>
              <a:t>Open source</a:t>
            </a:r>
          </a:p>
          <a:p>
            <a:pPr marL="741600" lvl="1" indent="-284400" defTabSz="685800">
              <a:spcAft>
                <a:spcPct val="0"/>
              </a:spcAft>
              <a:buSzPts val="2400"/>
              <a:buFontTx/>
              <a:buChar char="–"/>
            </a:pPr>
            <a:r>
              <a:rPr lang="en-US" sz="2400" kern="1200" dirty="0">
                <a:solidFill>
                  <a:srgbClr val="000000"/>
                </a:solidFill>
                <a:latin typeface="Arial (Body)"/>
              </a:rPr>
              <a:t>My</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Q</a:t>
            </a:r>
            <a:r>
              <a:rPr lang="en-US" sz="100" kern="1200" dirty="0">
                <a:solidFill>
                  <a:srgbClr val="000000"/>
                </a:solidFill>
                <a:latin typeface="Arial (Body)"/>
              </a:rPr>
              <a:t> </a:t>
            </a:r>
            <a:r>
              <a:rPr lang="en-US" sz="2400" kern="1200" dirty="0">
                <a:solidFill>
                  <a:srgbClr val="000000"/>
                </a:solidFill>
                <a:latin typeface="Arial (Body)"/>
              </a:rPr>
              <a:t>L: License-free for most applications.</a:t>
            </a:r>
          </a:p>
        </p:txBody>
      </p:sp>
    </p:spTree>
    <p:extLst>
      <p:ext uri="{BB962C8B-B14F-4D97-AF65-F5344CB8AC3E}">
        <p14:creationId xmlns:p14="http://schemas.microsoft.com/office/powerpoint/2010/main" val="48434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Processing the Database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a:xfrm>
            <a:off x="1981200" y="1600201"/>
            <a:ext cx="8229600" cy="373455"/>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255651" indent="-255651" defTabSz="685800">
              <a:spcAft>
                <a:spcPct val="0"/>
              </a:spcAft>
              <a:buSzPts val="2400"/>
            </a:pPr>
            <a:r>
              <a:rPr lang="en-US" sz="2400" kern="1200" dirty="0">
                <a:solidFill>
                  <a:srgbClr val="000000"/>
                </a:solidFill>
                <a:latin typeface="+mn-lt"/>
                <a:ea typeface="+mn-ea"/>
                <a:cs typeface="+mn-cs"/>
              </a:rPr>
              <a:t>Creating the database (see form in Figure 5-7)</a:t>
            </a:r>
          </a:p>
          <a:p>
            <a:pPr marL="255651" indent="-255651" defTabSz="685800">
              <a:spcAft>
                <a:spcPct val="0"/>
              </a:spcAft>
              <a:buSzPts val="2400"/>
            </a:pPr>
            <a:r>
              <a:rPr lang="en-US" sz="2400" kern="1200" dirty="0">
                <a:solidFill>
                  <a:srgbClr val="000000"/>
                </a:solidFill>
                <a:latin typeface="+mn-lt"/>
                <a:ea typeface="+mn-ea"/>
                <a:cs typeface="+mn-cs"/>
              </a:rPr>
              <a:t>Modifying the database structure (see Figure 5-8)</a:t>
            </a:r>
          </a:p>
          <a:p>
            <a:pPr marL="255651" indent="-255651" defTabSz="685800">
              <a:spcAft>
                <a:spcPct val="0"/>
              </a:spcAft>
              <a:buSzPts val="2400"/>
            </a:pPr>
            <a:r>
              <a:rPr lang="en-US" sz="2400" kern="1200" dirty="0">
                <a:solidFill>
                  <a:srgbClr val="000000"/>
                </a:solidFill>
                <a:latin typeface="+mn-lt"/>
                <a:ea typeface="+mn-ea"/>
                <a:cs typeface="+mn-cs"/>
              </a:rPr>
              <a:t>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Process Operations</a:t>
            </a:r>
          </a:p>
        </p:txBody>
      </p:sp>
      <p:sp>
        <p:nvSpPr>
          <p:cNvPr id="6" name="Text Placeholder 5"/>
          <p:cNvSpPr>
            <a:spLocks noGrp="1"/>
          </p:cNvSpPr>
          <p:nvPr>
            <p:ph type="body" idx="2"/>
          </p:nvPr>
        </p:nvSpPr>
        <p:spPr>
          <a:xfrm>
            <a:off x="1981200" y="3537658"/>
            <a:ext cx="8229600" cy="2163763"/>
          </a:xfrm>
        </p:spPr>
        <p:txBody>
          <a:bodyPr/>
          <a:lstStyle/>
          <a:p>
            <a:pPr marL="741553" lvl="1" indent="-428371" defTabSz="685800">
              <a:spcAft>
                <a:spcPct val="0"/>
              </a:spcAft>
              <a:buSzPts val="2400"/>
              <a:buFont typeface="+mj-lt"/>
              <a:buAutoNum type="arabicPeriod"/>
            </a:pPr>
            <a:r>
              <a:rPr lang="en-US" sz="2400" kern="1200" dirty="0">
                <a:solidFill>
                  <a:srgbClr val="000000"/>
                </a:solidFill>
                <a:latin typeface="Arial (Body)"/>
              </a:rPr>
              <a:t>Read</a:t>
            </a:r>
          </a:p>
          <a:p>
            <a:pPr marL="741553" lvl="1" indent="-428371" defTabSz="685800">
              <a:spcAft>
                <a:spcPct val="0"/>
              </a:spcAft>
              <a:buSzPts val="2400"/>
              <a:buFont typeface="+mj-lt"/>
              <a:buAutoNum type="arabicPeriod"/>
            </a:pPr>
            <a:r>
              <a:rPr lang="en-US" sz="2400" kern="1200" dirty="0">
                <a:solidFill>
                  <a:srgbClr val="000000"/>
                </a:solidFill>
                <a:latin typeface="Arial (Body)"/>
              </a:rPr>
              <a:t>Insert</a:t>
            </a:r>
          </a:p>
          <a:p>
            <a:pPr marL="741553" lvl="1" indent="-428371" defTabSz="685800">
              <a:spcAft>
                <a:spcPct val="0"/>
              </a:spcAft>
              <a:buSzPts val="2400"/>
              <a:buFont typeface="+mj-lt"/>
              <a:buAutoNum type="arabicPeriod"/>
            </a:pPr>
            <a:r>
              <a:rPr lang="en-US" sz="2400" kern="1200" dirty="0">
                <a:solidFill>
                  <a:srgbClr val="000000"/>
                </a:solidFill>
                <a:latin typeface="Arial (Body)"/>
              </a:rPr>
              <a:t>Modify</a:t>
            </a:r>
          </a:p>
          <a:p>
            <a:pPr marL="741553" lvl="1" indent="-428371" defTabSz="685800">
              <a:spcAft>
                <a:spcPct val="0"/>
              </a:spcAft>
              <a:buSzPts val="2400"/>
              <a:buFont typeface="+mj-lt"/>
              <a:buAutoNum type="arabicPeriod"/>
            </a:pPr>
            <a:r>
              <a:rPr lang="en-US" sz="2400" kern="1200" dirty="0">
                <a:solidFill>
                  <a:srgbClr val="000000"/>
                </a:solidFill>
                <a:latin typeface="Arial (Body)"/>
              </a:rPr>
              <a:t>Delete data</a:t>
            </a:r>
          </a:p>
        </p:txBody>
      </p:sp>
    </p:spTree>
    <p:extLst>
      <p:ext uri="{BB962C8B-B14F-4D97-AF65-F5344CB8AC3E}">
        <p14:creationId xmlns:p14="http://schemas.microsoft.com/office/powerpoint/2010/main" val="14613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Adding a New Column to a Table (in Access 2019)</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1981200" y="1600201"/>
            <a:ext cx="8229600" cy="850392"/>
          </a:xfrm>
        </p:spPr>
        <p:txBody>
          <a:bodyPr wrap="square" lIns="91425" tIns="91425" rIns="91425" bIns="91425" anchor="t" anchorCtr="0">
            <a:noAutofit/>
          </a:bodyPr>
          <a:lstStyle/>
          <a:p>
            <a:pPr marL="0" indent="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0" indent="0">
              <a:buNone/>
            </a:pPr>
            <a:r>
              <a:rPr lang="en-US" sz="2000" b="1" dirty="0">
                <a:latin typeface="+mn-lt"/>
              </a:rPr>
              <a:t>Figure 5-8 </a:t>
            </a:r>
            <a:r>
              <a:rPr lang="en-US" sz="2000" dirty="0">
                <a:latin typeface="+mn-lt"/>
              </a:rPr>
              <a:t>Adding a New Column to a Table (in Access)</a:t>
            </a:r>
          </a:p>
        </p:txBody>
      </p:sp>
      <p:pic>
        <p:nvPicPr>
          <p:cNvPr id="6" name="Picture 5" descr="A screenshot of sample metadata in Access. The table at the top of the screen has three columns, labeled Field Name, Data Type, and Description, optional. There are five rows, and beginning with the Field Name column, read left to right as follows. Row 1, Email Number, Auto Number, Primary key, values provided by Access. Row 2, date, date and time, date and time the message is recorded. Row 3, message, long text, text of the email. Row 4, Student Number, number, foreign key to row in the Student Table. Row 5, Response?, yes or no, true or false value indicates whether or not prof has responded. Row 5 is highlighted. A menu below shows the options for field properti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0559" y="2571690"/>
            <a:ext cx="5070885" cy="3357512"/>
          </a:xfrm>
          <a:prstGeom prst="rect">
            <a:avLst/>
          </a:prstGeom>
        </p:spPr>
      </p:pic>
      <p:sp>
        <p:nvSpPr>
          <p:cNvPr id="5" name="Text Placeholder 4"/>
          <p:cNvSpPr>
            <a:spLocks noGrp="1"/>
          </p:cNvSpPr>
          <p:nvPr>
            <p:ph type="body" idx="2"/>
          </p:nvPr>
        </p:nvSpPr>
        <p:spPr>
          <a:xfrm>
            <a:off x="1981200" y="5952745"/>
            <a:ext cx="8229600" cy="365443"/>
          </a:xfrm>
        </p:spPr>
        <p:txBody>
          <a:bodyPr/>
          <a:lstStyle/>
          <a:p>
            <a:pPr marL="0" indent="0" defTabSz="685800">
              <a:spcBef>
                <a:spcPts val="0"/>
              </a:spcBef>
              <a:buSzPts val="2400"/>
              <a:buNone/>
            </a:pPr>
            <a:r>
              <a:rPr lang="en-US" b="1" kern="1200" dirty="0">
                <a:solidFill>
                  <a:srgbClr val="000000"/>
                </a:solidFill>
                <a:latin typeface="Arial (Body)"/>
              </a:rPr>
              <a:t>Source</a:t>
            </a:r>
            <a:r>
              <a:rPr lang="en-US" kern="1200" dirty="0">
                <a:solidFill>
                  <a:srgbClr val="000000"/>
                </a:solidFill>
                <a:latin typeface="Arial (Body)"/>
              </a:rPr>
              <a:t>: Microsoft Access 2019</a:t>
            </a:r>
          </a:p>
        </p:txBody>
      </p:sp>
    </p:spTree>
    <p:extLst>
      <p:ext uri="{BB962C8B-B14F-4D97-AF65-F5344CB8AC3E}">
        <p14:creationId xmlns:p14="http://schemas.microsoft.com/office/powerpoint/2010/main" val="350394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Processing the Database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255651" indent="-255651" defTabSz="685800">
              <a:spcAft>
                <a:spcPct val="0"/>
              </a:spcAft>
              <a:buSzPts val="2400"/>
            </a:pPr>
            <a:r>
              <a:rPr lang="en-US" sz="2400" kern="1200" dirty="0">
                <a:solidFill>
                  <a:srgbClr val="000000"/>
                </a:solidFill>
                <a:latin typeface="+mn-lt"/>
                <a:ea typeface="+mn-ea"/>
                <a:cs typeface="+mn-cs"/>
              </a:rPr>
              <a:t>Structured Query Language—S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 (see-quell)</a:t>
            </a:r>
          </a:p>
          <a:p>
            <a:pPr marL="741600" lvl="1" indent="-284400" defTabSz="685800">
              <a:spcAft>
                <a:spcPct val="0"/>
              </a:spcAft>
              <a:buSzPts val="2400"/>
              <a:buFontTx/>
              <a:buChar char="–"/>
            </a:pPr>
            <a:r>
              <a:rPr lang="en-US" sz="2400" kern="1200" dirty="0">
                <a:solidFill>
                  <a:srgbClr val="000000"/>
                </a:solidFill>
                <a:latin typeface="+mn-lt"/>
                <a:ea typeface="+mn-ea"/>
                <a:cs typeface="+mn-cs"/>
              </a:rPr>
              <a:t>International standard</a:t>
            </a:r>
          </a:p>
          <a:p>
            <a:pPr marL="741600" lvl="1" indent="-284400" defTabSz="685800">
              <a:spcAft>
                <a:spcPct val="0"/>
              </a:spcAft>
              <a:buSzPts val="2400"/>
              <a:buFontTx/>
              <a:buChar char="–"/>
            </a:pPr>
            <a:r>
              <a:rPr lang="en-US" sz="2400" kern="1200" dirty="0">
                <a:solidFill>
                  <a:srgbClr val="000000"/>
                </a:solidFill>
                <a:latin typeface="+mn-lt"/>
                <a:ea typeface="+mn-ea"/>
                <a:cs typeface="+mn-cs"/>
              </a:rPr>
              <a:t>Used by nearly all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p>
          <a:p>
            <a:pPr marL="255651" indent="-255651" defTabSz="685800">
              <a:spcAft>
                <a:spcPct val="0"/>
              </a:spcAft>
              <a:buSzPts val="2400"/>
            </a:pP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 Example</a:t>
            </a:r>
          </a:p>
          <a:p>
            <a:pPr marL="255651" indent="-255651" defTabSz="685800">
              <a:spcAft>
                <a:spcPct val="0"/>
              </a:spcAft>
              <a:buSzPts val="2400"/>
            </a:pPr>
            <a:r>
              <a:rPr lang="en-US" sz="2400" kern="1200" dirty="0">
                <a:solidFill>
                  <a:srgbClr val="000000"/>
                </a:solidFill>
                <a:latin typeface="+mn-lt"/>
                <a:ea typeface="+mn-ea"/>
                <a:cs typeface="+mn-cs"/>
              </a:rPr>
              <a:t>INSERT INTO Student</a:t>
            </a:r>
          </a:p>
          <a:p>
            <a:pPr marL="255600" lvl="1" indent="0" defTabSz="685800">
              <a:buSzPts val="2400"/>
              <a:buNone/>
            </a:pPr>
            <a:r>
              <a:rPr lang="en-US" sz="2400" kern="1200" dirty="0">
                <a:solidFill>
                  <a:srgbClr val="000000"/>
                </a:solidFill>
                <a:latin typeface="+mn-lt"/>
                <a:ea typeface="+mn-ea"/>
                <a:cs typeface="+mn-cs"/>
              </a:rPr>
              <a:t>([Student Number], [Student Name], H</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W1, H</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W2, MidTerm)</a:t>
            </a:r>
          </a:p>
          <a:p>
            <a:pPr marL="255651" indent="-255651" defTabSz="685800">
              <a:spcAft>
                <a:spcPct val="0"/>
              </a:spcAft>
              <a:buSzPts val="2400"/>
            </a:pPr>
            <a:r>
              <a:rPr lang="sv-SE" sz="2400" kern="1200" dirty="0">
                <a:solidFill>
                  <a:srgbClr val="000000"/>
                </a:solidFill>
                <a:latin typeface="+mn-lt"/>
                <a:ea typeface="+mn-ea"/>
                <a:cs typeface="+mn-cs"/>
              </a:rPr>
              <a:t>VALUES (1000, ‘Franklin, Benjamin’, 90, 95, 100);</a:t>
            </a:r>
            <a:endParaRPr 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837051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Slick Analytics </a:t>
            </a:r>
            <a:r>
              <a:rPr lang="en-US" sz="2000" b="0" dirty="0"/>
              <a:t>(1 of 2)</a:t>
            </a:r>
            <a:endParaRPr lang="en-IN" sz="2000" b="0" dirty="0"/>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So What?</a:t>
            </a:r>
            <a:endParaRPr lang="en-US" sz="1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ea typeface="+mn-ea"/>
                <a:cs typeface="+mn-cs"/>
              </a:rPr>
              <a:t>C</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are looking to merge the </a:t>
            </a:r>
            <a:r>
              <a:rPr lang="en-US" sz="2400" b="1" kern="1200" dirty="0">
                <a:solidFill>
                  <a:srgbClr val="000000"/>
                </a:solidFill>
                <a:latin typeface="Arial (Body)"/>
                <a:ea typeface="+mn-ea"/>
                <a:cs typeface="+mn-cs"/>
              </a:rPr>
              <a:t>storage </a:t>
            </a:r>
            <a:r>
              <a:rPr lang="en-US" sz="2400" kern="1200" dirty="0">
                <a:solidFill>
                  <a:srgbClr val="000000"/>
                </a:solidFill>
                <a:latin typeface="Arial (Body)"/>
                <a:ea typeface="+mn-ea"/>
                <a:cs typeface="+mn-cs"/>
              </a:rPr>
              <a:t>and </a:t>
            </a:r>
            <a:r>
              <a:rPr lang="en-US" sz="2400" b="1" kern="1200" dirty="0">
                <a:solidFill>
                  <a:srgbClr val="000000"/>
                </a:solidFill>
                <a:latin typeface="Arial (Body)"/>
                <a:ea typeface="+mn-ea"/>
                <a:cs typeface="+mn-cs"/>
              </a:rPr>
              <a:t>analysis </a:t>
            </a:r>
            <a:r>
              <a:rPr lang="en-US" sz="2400" kern="1200" dirty="0">
                <a:solidFill>
                  <a:srgbClr val="000000"/>
                </a:solidFill>
                <a:latin typeface="Arial (Body)"/>
                <a:ea typeface="+mn-ea"/>
                <a:cs typeface="+mn-cs"/>
              </a:rPr>
              <a:t>of cloud-based data into one synergistic operation.</a:t>
            </a:r>
          </a:p>
          <a:p>
            <a:pPr marL="255651" indent="-255651" defTabSz="685800">
              <a:spcAft>
                <a:spcPct val="0"/>
              </a:spcAft>
              <a:buSzPts val="2400"/>
            </a:pPr>
            <a:r>
              <a:rPr lang="en-US" sz="2400" kern="1200" dirty="0">
                <a:solidFill>
                  <a:srgbClr val="000000"/>
                </a:solidFill>
                <a:latin typeface="Arial (Body)"/>
                <a:ea typeface="+mn-ea"/>
                <a:cs typeface="+mn-cs"/>
              </a:rPr>
              <a:t>Laredo Petroleum.</a:t>
            </a:r>
          </a:p>
          <a:p>
            <a:pPr marL="741553" lvl="1" indent="-284353" defTabSz="685800">
              <a:spcAft>
                <a:spcPct val="0"/>
              </a:spcAft>
              <a:buSzPts val="2400"/>
            </a:pPr>
            <a:r>
              <a:rPr lang="en-US" sz="2400" kern="1200" dirty="0">
                <a:solidFill>
                  <a:srgbClr val="000000"/>
                </a:solidFill>
                <a:latin typeface="Arial (Body)"/>
                <a:ea typeface="+mn-ea"/>
                <a:cs typeface="+mn-cs"/>
              </a:rPr>
              <a:t>Old approach used numerous spreadsheets and manual calculations.</a:t>
            </a:r>
          </a:p>
          <a:p>
            <a:pPr marL="741553" lvl="1" indent="-284353" defTabSz="685800">
              <a:spcAft>
                <a:spcPct val="0"/>
              </a:spcAft>
              <a:buSzPts val="2400"/>
            </a:pPr>
            <a:r>
              <a:rPr lang="en-US" sz="2400" kern="1200" dirty="0">
                <a:solidFill>
                  <a:srgbClr val="000000"/>
                </a:solidFill>
                <a:latin typeface="Arial (Body)"/>
                <a:ea typeface="+mn-ea"/>
                <a:cs typeface="+mn-cs"/>
              </a:rPr>
              <a:t>Value of data diminished due to the time it took to analyze the data.</a:t>
            </a:r>
          </a:p>
          <a:p>
            <a:pPr marL="741553" lvl="1" indent="-284353" defTabSz="685800">
              <a:spcAft>
                <a:spcPct val="0"/>
              </a:spcAft>
              <a:buSzPts val="2400"/>
            </a:pPr>
            <a:r>
              <a:rPr lang="en-US" sz="2400" kern="1200" dirty="0">
                <a:solidFill>
                  <a:srgbClr val="000000"/>
                </a:solidFill>
                <a:latin typeface="Arial (Body)"/>
                <a:ea typeface="+mn-ea"/>
                <a:cs typeface="+mn-cs"/>
              </a:rPr>
              <a:t>New approach uses cloud storage and cloud analytics.</a:t>
            </a:r>
          </a:p>
        </p:txBody>
      </p:sp>
    </p:spTree>
    <p:extLst>
      <p:ext uri="{BB962C8B-B14F-4D97-AF65-F5344CB8AC3E}">
        <p14:creationId xmlns:p14="http://schemas.microsoft.com/office/powerpoint/2010/main" val="424825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Slick Analytics </a:t>
            </a:r>
            <a:r>
              <a:rPr lang="en-US" sz="2000" b="0" dirty="0"/>
              <a:t>(2 of 2)</a:t>
            </a:r>
            <a:endParaRPr lang="en-US"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So What?</a:t>
            </a:r>
          </a:p>
          <a:p>
            <a:pPr marL="255651" indent="-255651" defTabSz="685800">
              <a:spcAft>
                <a:spcPct val="0"/>
              </a:spcAft>
              <a:buSzPts val="2400"/>
            </a:pPr>
            <a:r>
              <a:rPr lang="en-US" sz="2400" kern="1200" dirty="0">
                <a:solidFill>
                  <a:srgbClr val="000000"/>
                </a:solidFill>
                <a:latin typeface="+mn-lt"/>
                <a:ea typeface="+mn-ea"/>
                <a:cs typeface="+mn-cs"/>
              </a:rPr>
              <a:t>Laredo Petroleum.</a:t>
            </a:r>
          </a:p>
          <a:p>
            <a:pPr marL="741553" lvl="1" indent="-284353" defTabSz="685800">
              <a:spcAft>
                <a:spcPct val="0"/>
              </a:spcAft>
              <a:buSzPts val="2400"/>
            </a:pPr>
            <a:r>
              <a:rPr lang="en-US" sz="2400" kern="1200" dirty="0">
                <a:solidFill>
                  <a:srgbClr val="000000"/>
                </a:solidFill>
                <a:latin typeface="+mn-lt"/>
                <a:ea typeface="+mn-ea"/>
                <a:cs typeface="+mn-cs"/>
              </a:rPr>
              <a:t>Needs to know when it should clean chemical deposits in its wells.</a:t>
            </a:r>
          </a:p>
          <a:p>
            <a:pPr marL="741553" lvl="1" indent="-284353" defTabSz="685800">
              <a:spcAft>
                <a:spcPct val="0"/>
              </a:spcAft>
              <a:buSzPts val="2400"/>
            </a:pPr>
            <a:r>
              <a:rPr lang="en-US" sz="2400" kern="1200" dirty="0">
                <a:solidFill>
                  <a:srgbClr val="000000"/>
                </a:solidFill>
                <a:latin typeface="+mn-lt"/>
                <a:ea typeface="+mn-ea"/>
                <a:cs typeface="+mn-cs"/>
              </a:rPr>
              <a:t>Cloud storage and analytics improved scalability, robust data analysis, and data accessibility.</a:t>
            </a:r>
          </a:p>
          <a:p>
            <a:pPr marL="255651" indent="-255651" defTabSz="685800">
              <a:spcAft>
                <a:spcPct val="0"/>
              </a:spcAft>
              <a:buSzPts val="2400"/>
            </a:pPr>
            <a:r>
              <a:rPr lang="en-US" sz="2400" kern="1200" dirty="0">
                <a:solidFill>
                  <a:srgbClr val="000000"/>
                </a:solidFill>
                <a:latin typeface="+mn-lt"/>
                <a:ea typeface="+mn-ea"/>
                <a:cs typeface="+mn-cs"/>
              </a:rPr>
              <a:t>Cloud analytics will grow by 46 percent through 2020.</a:t>
            </a:r>
          </a:p>
          <a:p>
            <a:pPr marL="255651" indent="-255651" defTabSz="685800">
              <a:spcAft>
                <a:spcPct val="0"/>
              </a:spcAft>
              <a:buSzPts val="2400"/>
            </a:pPr>
            <a:r>
              <a:rPr lang="en-US" sz="2400" kern="1200" dirty="0">
                <a:solidFill>
                  <a:srgbClr val="000000"/>
                </a:solidFill>
                <a:latin typeface="+mn-lt"/>
                <a:ea typeface="+mn-ea"/>
                <a:cs typeface="+mn-cs"/>
              </a:rPr>
              <a:t>Security and privacy concerns are drawbacks to cloud services.</a:t>
            </a:r>
          </a:p>
        </p:txBody>
      </p:sp>
    </p:spTree>
    <p:extLst>
      <p:ext uri="{BB962C8B-B14F-4D97-AF65-F5344CB8AC3E}">
        <p14:creationId xmlns:p14="http://schemas.microsoft.com/office/powerpoint/2010/main" val="3580515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Administering the Database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255651" indent="-255651" defTabSz="685800">
              <a:spcAft>
                <a:spcPct val="0"/>
              </a:spcAft>
              <a:buSzPts val="2400"/>
            </a:pPr>
            <a:r>
              <a:rPr lang="en-US" sz="2400" kern="1200" dirty="0">
                <a:solidFill>
                  <a:srgbClr val="000000"/>
                </a:solidFill>
                <a:latin typeface="+mn-lt"/>
                <a:ea typeface="+mn-ea"/>
                <a:cs typeface="+mn-cs"/>
              </a:rPr>
              <a:t>Set up security system, user accounts, passwords, permissions, limits for processing.</a:t>
            </a:r>
          </a:p>
          <a:p>
            <a:pPr marL="255651" indent="-255651" defTabSz="685800">
              <a:spcAft>
                <a:spcPct val="0"/>
              </a:spcAft>
              <a:buSzPts val="2400"/>
            </a:pPr>
            <a:r>
              <a:rPr lang="en-US" sz="2400" kern="1200" dirty="0">
                <a:solidFill>
                  <a:srgbClr val="000000"/>
                </a:solidFill>
                <a:latin typeface="+mn-lt"/>
                <a:ea typeface="+mn-ea"/>
                <a:cs typeface="+mn-cs"/>
              </a:rPr>
              <a:t>Limit user permissions.</a:t>
            </a:r>
          </a:p>
          <a:p>
            <a:pPr marL="255651" indent="-255651" defTabSz="685800">
              <a:spcAft>
                <a:spcPct val="0"/>
              </a:spcAft>
              <a:buSzPts val="2400"/>
            </a:pPr>
            <a:r>
              <a:rPr lang="en-US" sz="2400" kern="1200" dirty="0">
                <a:solidFill>
                  <a:srgbClr val="000000"/>
                </a:solidFill>
                <a:latin typeface="+mn-lt"/>
                <a:ea typeface="+mn-ea"/>
                <a:cs typeface="+mn-cs"/>
              </a:rPr>
              <a:t>Back up database, improve performance of database applications, remove unwanted data.</a:t>
            </a:r>
          </a:p>
        </p:txBody>
      </p:sp>
    </p:spTree>
    <p:extLst>
      <p:ext uri="{BB962C8B-B14F-4D97-AF65-F5344CB8AC3E}">
        <p14:creationId xmlns:p14="http://schemas.microsoft.com/office/powerpoint/2010/main" val="324631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“The tricky part is getting the computer to correctly identify the inventory item.”</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2044574" y="1328495"/>
            <a:ext cx="8229600" cy="4525963"/>
          </a:xfrm>
        </p:spPr>
        <p:txBody>
          <a:bodyPr wrap="square" lIns="91425" tIns="91425" rIns="91425" bIns="91425" anchor="t" anchorCtr="0">
            <a:noAutofit/>
          </a:bodyPr>
          <a:lstStyle/>
          <a:p>
            <a:pPr marL="255651" indent="-255651" defTabSz="685800">
              <a:spcAft>
                <a:spcPct val="0"/>
              </a:spcAft>
              <a:buSzPts val="2400"/>
              <a:tabLst/>
            </a:pPr>
            <a:r>
              <a:rPr lang="en-US" sz="2400" kern="1200" dirty="0">
                <a:solidFill>
                  <a:srgbClr val="000000"/>
                </a:solidFill>
                <a:latin typeface="+mn-lt"/>
              </a:rPr>
              <a:t>eHermes is using Google’s image classifier API to identify images that customers upload.</a:t>
            </a:r>
          </a:p>
          <a:p>
            <a:pPr marL="255651" indent="-255651" defTabSz="685800">
              <a:spcAft>
                <a:spcPct val="0"/>
              </a:spcAft>
              <a:buSzPts val="2400"/>
              <a:tabLst/>
            </a:pPr>
            <a:r>
              <a:rPr lang="en-US" sz="2400" kern="1200" dirty="0">
                <a:solidFill>
                  <a:srgbClr val="000000"/>
                </a:solidFill>
                <a:latin typeface="+mn-lt"/>
              </a:rPr>
              <a:t>Costs a few dollars per 1000 images searched</a:t>
            </a:r>
          </a:p>
          <a:p>
            <a:pPr marL="255651" indent="-255651" defTabSz="685800">
              <a:spcAft>
                <a:spcPct val="0"/>
              </a:spcAft>
              <a:buSzPts val="2400"/>
              <a:tabLst/>
            </a:pPr>
            <a:r>
              <a:rPr lang="en-US" sz="2400" kern="1200" dirty="0">
                <a:solidFill>
                  <a:srgbClr val="000000"/>
                </a:solidFill>
                <a:latin typeface="+mn-lt"/>
              </a:rPr>
              <a:t>Need new data storage</a:t>
            </a:r>
          </a:p>
          <a:p>
            <a:pPr marL="255651" indent="-255651" defTabSz="685800">
              <a:spcAft>
                <a:spcPct val="0"/>
              </a:spcAft>
              <a:buSzPts val="2400"/>
              <a:tabLst/>
            </a:pPr>
            <a:r>
              <a:rPr lang="en-US" sz="2400" kern="1200" dirty="0">
                <a:solidFill>
                  <a:srgbClr val="000000"/>
                </a:solidFill>
                <a:latin typeface="+mn-lt"/>
              </a:rPr>
              <a:t>Need redesigned database</a:t>
            </a:r>
          </a:p>
          <a:p>
            <a:pPr marL="255651" indent="-255651" defTabSz="685800">
              <a:spcAft>
                <a:spcPct val="0"/>
              </a:spcAft>
              <a:buSzPts val="2400"/>
              <a:tabLst/>
            </a:pPr>
            <a:r>
              <a:rPr lang="en-US" sz="2400" kern="1200" dirty="0">
                <a:solidFill>
                  <a:srgbClr val="000000"/>
                </a:solidFill>
                <a:latin typeface="+mn-lt"/>
              </a:rPr>
              <a:t>Need new DBMS</a:t>
            </a:r>
          </a:p>
          <a:p>
            <a:pPr marL="255651" indent="-255651" defTabSz="685800">
              <a:spcAft>
                <a:spcPct val="0"/>
              </a:spcAft>
              <a:buSzPts val="2400"/>
              <a:tabLst/>
            </a:pPr>
            <a:r>
              <a:rPr lang="en-US" sz="2400" kern="1200" dirty="0">
                <a:solidFill>
                  <a:srgbClr val="000000"/>
                </a:solidFill>
                <a:latin typeface="+mn-lt"/>
              </a:rPr>
              <a:t>Will be sending and receiving data from multiple data sources</a:t>
            </a:r>
          </a:p>
          <a:p>
            <a:pPr marL="255651" indent="-255651" defTabSz="685800">
              <a:spcAft>
                <a:spcPct val="0"/>
              </a:spcAft>
              <a:buSzPts val="2400"/>
              <a:tabLst/>
            </a:pPr>
            <a:r>
              <a:rPr lang="en-US" sz="2400" kern="1200" dirty="0">
                <a:solidFill>
                  <a:srgbClr val="000000"/>
                </a:solidFill>
                <a:latin typeface="+mn-lt"/>
              </a:rPr>
              <a:t>MongoDB for tracking image files?</a:t>
            </a:r>
          </a:p>
        </p:txBody>
      </p:sp>
    </p:spTree>
    <p:extLst>
      <p:ext uri="{BB962C8B-B14F-4D97-AF65-F5344CB8AC3E}">
        <p14:creationId xmlns:p14="http://schemas.microsoft.com/office/powerpoint/2010/main" val="76357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Summary of Database Administration Tasks </a:t>
            </a:r>
            <a:r>
              <a:rPr lang="en-US" sz="2000" b="0" dirty="0"/>
              <a:t>(1 of 2)</a:t>
            </a:r>
            <a:endParaRPr lang="en-US" sz="2000"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32104"/>
          </a:xfrm>
        </p:spPr>
        <p:txBody>
          <a:bodyPr/>
          <a:lstStyle/>
          <a:p>
            <a:pPr marL="0" indent="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0" indent="0">
              <a:buNone/>
            </a:pPr>
            <a:r>
              <a:rPr lang="en-US" sz="2000" b="1" dirty="0">
                <a:latin typeface="+mn-lt"/>
              </a:rPr>
              <a:t>Figure 5-9</a:t>
            </a:r>
            <a:r>
              <a:rPr lang="en-US" sz="2000" dirty="0">
                <a:latin typeface="+mn-lt"/>
              </a:rPr>
              <a:t> Summary of Database Administration (D</a:t>
            </a:r>
            <a:r>
              <a:rPr lang="en-US" sz="100" dirty="0">
                <a:latin typeface="+mn-lt"/>
              </a:rPr>
              <a:t> </a:t>
            </a:r>
            <a:r>
              <a:rPr lang="en-US" sz="2000" dirty="0">
                <a:latin typeface="+mn-lt"/>
              </a:rPr>
              <a:t>B</a:t>
            </a:r>
            <a:r>
              <a:rPr lang="en-US" sz="100" dirty="0">
                <a:latin typeface="+mn-lt"/>
              </a:rPr>
              <a:t> </a:t>
            </a:r>
            <a:r>
              <a:rPr lang="en-US" sz="2000" dirty="0">
                <a:latin typeface="+mn-lt"/>
              </a:rPr>
              <a:t>A) Tasks (continues on next slide)</a:t>
            </a:r>
          </a:p>
        </p:txBody>
      </p:sp>
      <p:graphicFrame>
        <p:nvGraphicFramePr>
          <p:cNvPr id="6" name="Table 5"/>
          <p:cNvGraphicFramePr>
            <a:graphicFrameLocks noGrp="1"/>
          </p:cNvGraphicFramePr>
          <p:nvPr>
            <p:extLst>
              <p:ext uri="{D42A27DB-BD31-4B8C-83A1-F6EECF244321}">
                <p14:modId xmlns:p14="http://schemas.microsoft.com/office/powerpoint/2010/main" val="959656235"/>
              </p:ext>
            </p:extLst>
          </p:nvPr>
        </p:nvGraphicFramePr>
        <p:xfrm>
          <a:off x="1981201" y="2798958"/>
          <a:ext cx="8229599" cy="3516869"/>
        </p:xfrm>
        <a:graphic>
          <a:graphicData uri="http://schemas.openxmlformats.org/drawingml/2006/table">
            <a:tbl>
              <a:tblPr firstRow="1" firstCol="1" bandRow="1">
                <a:tableStyleId>{5C22544A-7EE6-4342-B048-85BDC9FD1C3A}</a:tableStyleId>
              </a:tblPr>
              <a:tblGrid>
                <a:gridCol w="1390650">
                  <a:extLst>
                    <a:ext uri="{9D8B030D-6E8A-4147-A177-3AD203B41FA5}">
                      <a16:colId xmlns:a16="http://schemas.microsoft.com/office/drawing/2014/main" val="3487741875"/>
                    </a:ext>
                  </a:extLst>
                </a:gridCol>
                <a:gridCol w="2562225">
                  <a:extLst>
                    <a:ext uri="{9D8B030D-6E8A-4147-A177-3AD203B41FA5}">
                      <a16:colId xmlns:a16="http://schemas.microsoft.com/office/drawing/2014/main" val="3455116607"/>
                    </a:ext>
                  </a:extLst>
                </a:gridCol>
                <a:gridCol w="4276724">
                  <a:extLst>
                    <a:ext uri="{9D8B030D-6E8A-4147-A177-3AD203B41FA5}">
                      <a16:colId xmlns:a16="http://schemas.microsoft.com/office/drawing/2014/main" val="1105380787"/>
                    </a:ext>
                  </a:extLst>
                </a:gridCol>
              </a:tblGrid>
              <a:tr h="295061">
                <a:tc>
                  <a:txBody>
                    <a:bodyPr/>
                    <a:lstStyle/>
                    <a:p>
                      <a:pPr algn="l" fontAlgn="ctr"/>
                      <a:r>
                        <a:rPr lang="en-US" sz="1200" u="none" strike="noStrike" dirty="0">
                          <a:solidFill>
                            <a:schemeClr val="tx1"/>
                          </a:solidFill>
                          <a:effectLst/>
                        </a:rPr>
                        <a:t>Category</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rgbClr val="000000"/>
                          </a:solidFill>
                          <a:effectLst/>
                          <a:latin typeface="+mn-lt"/>
                        </a:rPr>
                        <a:t>Database Administration Task</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rgbClr val="000000"/>
                          </a:solidFill>
                          <a:effectLst/>
                          <a:latin typeface="+mn-lt"/>
                        </a:rPr>
                        <a:t>Description</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56626513"/>
                  </a:ext>
                </a:extLst>
              </a:tr>
              <a:tr h="467904">
                <a:tc>
                  <a:txBody>
                    <a:bodyPr/>
                    <a:lstStyle/>
                    <a:p>
                      <a:pPr algn="ctr" fontAlgn="ct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Create and staff D</a:t>
                      </a:r>
                      <a:r>
                        <a:rPr lang="en-US" sz="100" u="none" strike="noStrike" dirty="0">
                          <a:effectLst/>
                          <a:latin typeface="+mn-lt"/>
                        </a:rPr>
                        <a:t> </a:t>
                      </a:r>
                      <a:r>
                        <a:rPr lang="en-US" sz="1200" u="none" strike="noStrike" dirty="0">
                          <a:effectLst/>
                          <a:latin typeface="+mn-lt"/>
                        </a:rPr>
                        <a:t>B</a:t>
                      </a:r>
                      <a:r>
                        <a:rPr lang="en-US" sz="100" u="none" strike="noStrike" dirty="0">
                          <a:effectLst/>
                          <a:latin typeface="+mn-lt"/>
                        </a:rPr>
                        <a:t> </a:t>
                      </a:r>
                      <a:r>
                        <a:rPr lang="en-US" sz="1200" u="none" strike="noStrike" dirty="0">
                          <a:effectLst/>
                          <a:latin typeface="+mn-lt"/>
                        </a:rPr>
                        <a:t>A function</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Size of D</a:t>
                      </a:r>
                      <a:r>
                        <a:rPr lang="en-US" sz="100" u="none" strike="noStrike" dirty="0">
                          <a:effectLst/>
                          <a:latin typeface="+mn-lt"/>
                        </a:rPr>
                        <a:t> </a:t>
                      </a:r>
                      <a:r>
                        <a:rPr lang="en-US" sz="1200" u="none" strike="noStrike" dirty="0">
                          <a:effectLst/>
                          <a:latin typeface="+mn-lt"/>
                        </a:rPr>
                        <a:t>B</a:t>
                      </a:r>
                      <a:r>
                        <a:rPr lang="en-US" sz="100" u="none" strike="noStrike" dirty="0">
                          <a:effectLst/>
                          <a:latin typeface="+mn-lt"/>
                        </a:rPr>
                        <a:t> </a:t>
                      </a:r>
                      <a:r>
                        <a:rPr lang="en-US" sz="1200" u="none" strike="noStrike" dirty="0">
                          <a:effectLst/>
                          <a:latin typeface="+mn-lt"/>
                        </a:rPr>
                        <a:t>A group depends on size and complexity of database. Groups range from one part-time person to small group.</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00885576"/>
                  </a:ext>
                </a:extLst>
              </a:tr>
              <a:tr h="334217">
                <a:tc>
                  <a:txBody>
                    <a:bodyPr/>
                    <a:lstStyle/>
                    <a:p>
                      <a:pPr algn="ctr" fontAlgn="ct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Form steering committee</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Consists of representatives of all user groups. Forum for community-wide discussions and decisions.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06428976"/>
                  </a:ext>
                </a:extLst>
              </a:tr>
              <a:tr h="226910">
                <a:tc>
                  <a:txBody>
                    <a:bodyPr/>
                    <a:lstStyle/>
                    <a:p>
                      <a:pPr algn="ctr" fontAlgn="ctr"/>
                      <a:r>
                        <a:rPr lang="en-US" sz="1200" u="none" strike="noStrike" dirty="0">
                          <a:solidFill>
                            <a:schemeClr val="tx1"/>
                          </a:solidFill>
                          <a:effectLst/>
                        </a:rPr>
                        <a:t>Development</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Specify requirements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Ensure that all appropriate user input is considered.</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50790201"/>
                  </a:ext>
                </a:extLst>
              </a:tr>
              <a:tr h="226910">
                <a:tc>
                  <a:txBody>
                    <a:bodyPr/>
                    <a:lstStyle/>
                    <a:p>
                      <a:pPr algn="ctr" fontAlgn="ct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Validate data model</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Check data model for accuracy and completeness.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22343730"/>
                  </a:ext>
                </a:extLst>
              </a:tr>
              <a:tr h="467904">
                <a:tc>
                  <a:txBody>
                    <a:bodyPr/>
                    <a:lstStyle/>
                    <a:p>
                      <a:pPr algn="ctr" fontAlgn="ct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Evaluate application design</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latin typeface="+mn-lt"/>
                        </a:rPr>
                        <a:t>Verify that all necessary forms, reports, queries, and applications are developed. Validate design and usability of application components.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01909051"/>
                  </a:ext>
                </a:extLst>
              </a:tr>
              <a:tr h="4679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Operation</a:t>
                      </a:r>
                      <a:endParaRPr lang="en-US" sz="1200" b="0" i="0" u="none" strike="noStrike" dirty="0">
                        <a:solidFill>
                          <a:schemeClr val="tx1"/>
                        </a:solidFill>
                        <a:effectLst/>
                        <a:latin typeface="Calibri" panose="020F050202020403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effectLst/>
                        </a:rPr>
                        <a:t>Manage processing rights and responsibilities</a:t>
                      </a:r>
                      <a:endParaRPr lang="en-US" sz="12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effectLst/>
                        </a:rPr>
                        <a:t>Determine processing rights/restrictions on each table and column.</a:t>
                      </a:r>
                      <a:endParaRPr lang="en-US" sz="12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492626"/>
                  </a:ext>
                </a:extLst>
              </a:tr>
              <a:tr h="4679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200" b="0" i="0" u="none" strike="noStrike" dirty="0">
                        <a:solidFill>
                          <a:schemeClr val="bg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effectLst/>
                        </a:rPr>
                        <a:t>Manage security</a:t>
                      </a:r>
                      <a:endParaRPr lang="en-US" sz="12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effectLst/>
                        </a:rPr>
                        <a:t>Add and delete users and user groups as necessary; ensure that security system works.</a:t>
                      </a:r>
                      <a:endParaRPr lang="en-US" sz="1200" b="0" i="0" u="none" strike="noStrike" dirty="0">
                        <a:solidFill>
                          <a:srgbClr val="000000"/>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55620211"/>
                  </a:ext>
                </a:extLst>
              </a:tr>
            </a:tbl>
          </a:graphicData>
        </a:graphic>
      </p:graphicFrame>
    </p:spTree>
    <p:extLst>
      <p:ext uri="{BB962C8B-B14F-4D97-AF65-F5344CB8AC3E}">
        <p14:creationId xmlns:p14="http://schemas.microsoft.com/office/powerpoint/2010/main" val="2073065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Summary of Database Administration Tasks </a:t>
            </a:r>
            <a:r>
              <a:rPr lang="en-US" sz="2000" b="0" dirty="0"/>
              <a:t>(2 of 2)</a:t>
            </a:r>
            <a:endParaRPr lang="en-US" sz="200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1"/>
            <a:ext cx="8229600" cy="868680"/>
          </a:xfrm>
        </p:spPr>
        <p:txBody>
          <a:bodyPr/>
          <a:lstStyle/>
          <a:p>
            <a:pPr marL="0" indent="0">
              <a:buNone/>
            </a:pPr>
            <a:r>
              <a:rPr lang="en-US" sz="1400" dirty="0">
                <a:latin typeface="+mn-lt"/>
              </a:rPr>
              <a:t>5-3 What is a database management system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a:t>
            </a:r>
          </a:p>
          <a:p>
            <a:pPr marL="0" indent="0">
              <a:buNone/>
            </a:pPr>
            <a:r>
              <a:rPr lang="en-US" sz="2000" b="1" dirty="0">
                <a:latin typeface="+mn-lt"/>
              </a:rPr>
              <a:t>Figure 5-9 </a:t>
            </a:r>
            <a:r>
              <a:rPr lang="en-US" sz="2000" dirty="0"/>
              <a:t>Summary of Database Administration (D</a:t>
            </a:r>
            <a:r>
              <a:rPr lang="en-US" sz="100" dirty="0"/>
              <a:t> </a:t>
            </a:r>
            <a:r>
              <a:rPr lang="en-US" sz="2000" dirty="0"/>
              <a:t>B</a:t>
            </a:r>
            <a:r>
              <a:rPr lang="en-US" sz="100" dirty="0"/>
              <a:t> </a:t>
            </a:r>
            <a:r>
              <a:rPr lang="en-US" sz="2000" dirty="0"/>
              <a:t>A) Tasks (</a:t>
            </a:r>
            <a:r>
              <a:rPr lang="en-US" sz="2000" dirty="0" err="1"/>
              <a:t>con’t</a:t>
            </a:r>
            <a:r>
              <a:rPr lang="en-US" sz="2000" dirty="0"/>
              <a:t>.)</a:t>
            </a:r>
            <a:endParaRPr lang="en-US" sz="2000" dirty="0">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2437826684"/>
              </p:ext>
            </p:extLst>
          </p:nvPr>
        </p:nvGraphicFramePr>
        <p:xfrm>
          <a:off x="1981200" y="2545644"/>
          <a:ext cx="8229600" cy="3276550"/>
        </p:xfrm>
        <a:graphic>
          <a:graphicData uri="http://schemas.openxmlformats.org/drawingml/2006/table">
            <a:tbl>
              <a:tblPr firstRow="1" firstCol="1" bandRow="1">
                <a:tableStyleId>{5C22544A-7EE6-4342-B048-85BDC9FD1C3A}</a:tableStyleId>
              </a:tblPr>
              <a:tblGrid>
                <a:gridCol w="1390650">
                  <a:extLst>
                    <a:ext uri="{9D8B030D-6E8A-4147-A177-3AD203B41FA5}">
                      <a16:colId xmlns:a16="http://schemas.microsoft.com/office/drawing/2014/main" val="1509438255"/>
                    </a:ext>
                  </a:extLst>
                </a:gridCol>
                <a:gridCol w="2568702">
                  <a:extLst>
                    <a:ext uri="{9D8B030D-6E8A-4147-A177-3AD203B41FA5}">
                      <a16:colId xmlns:a16="http://schemas.microsoft.com/office/drawing/2014/main" val="913998110"/>
                    </a:ext>
                  </a:extLst>
                </a:gridCol>
                <a:gridCol w="4270248">
                  <a:extLst>
                    <a:ext uri="{9D8B030D-6E8A-4147-A177-3AD203B41FA5}">
                      <a16:colId xmlns:a16="http://schemas.microsoft.com/office/drawing/2014/main" val="3210928787"/>
                    </a:ext>
                  </a:extLst>
                </a:gridCol>
              </a:tblGrid>
              <a:tr h="242301">
                <a:tc>
                  <a:txBody>
                    <a:bodyPr/>
                    <a:lstStyle/>
                    <a:p>
                      <a:pPr algn="l" fontAlgn="ctr"/>
                      <a:r>
                        <a:rPr lang="en-US" sz="1200" b="1" u="none" strike="noStrike" dirty="0">
                          <a:solidFill>
                            <a:schemeClr val="tx1"/>
                          </a:solidFill>
                          <a:effectLst/>
                        </a:rPr>
                        <a:t>Category</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Database Administration Task</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Description</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118200"/>
                  </a:ext>
                </a:extLst>
              </a:tr>
              <a:tr h="403835">
                <a:tc>
                  <a:txBody>
                    <a:bodyPr/>
                    <a:lstStyle/>
                    <a:p>
                      <a:pPr algn="ctr" fontAlgn="ct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Track problems and manage resolution</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Develop system to record and manage resolution of problems.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02410885"/>
                  </a:ext>
                </a:extLst>
              </a:tr>
              <a:tr h="242301">
                <a:tc>
                  <a:txBody>
                    <a:bodyPr/>
                    <a:lstStyle/>
                    <a:p>
                      <a:pPr algn="ctr" fontAlgn="ctr"/>
                      <a:r>
                        <a:rPr lang="en-US" sz="1200" b="1" u="none" strike="noStrike" dirty="0">
                          <a:solidFill>
                            <a:schemeClr val="tx1"/>
                          </a:solidFill>
                          <a:effectLst/>
                        </a:rPr>
                        <a:t>Operation</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Monitor database performance</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Provide expertise/solutions for performance improvements.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85749995"/>
                  </a:ext>
                </a:extLst>
              </a:tr>
              <a:tr h="242301">
                <a:tc>
                  <a:txBody>
                    <a:bodyPr/>
                    <a:lstStyle/>
                    <a:p>
                      <a:pPr algn="ctr" fontAlgn="ct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Manage D</a:t>
                      </a:r>
                      <a:r>
                        <a:rPr lang="en-US" sz="100" u="none" strike="noStrike" dirty="0">
                          <a:solidFill>
                            <a:schemeClr val="tx1"/>
                          </a:solidFill>
                          <a:effectLst/>
                          <a:latin typeface="+mn-lt"/>
                        </a:rPr>
                        <a:t> </a:t>
                      </a:r>
                      <a:r>
                        <a:rPr lang="en-US" sz="1200" u="none" strike="noStrike" dirty="0">
                          <a:solidFill>
                            <a:schemeClr val="tx1"/>
                          </a:solidFill>
                          <a:effectLst/>
                          <a:latin typeface="+mn-lt"/>
                        </a:rPr>
                        <a:t>B</a:t>
                      </a:r>
                      <a:r>
                        <a:rPr lang="en-US" sz="100" u="none" strike="noStrike" dirty="0">
                          <a:solidFill>
                            <a:schemeClr val="tx1"/>
                          </a:solidFill>
                          <a:effectLst/>
                          <a:latin typeface="+mn-lt"/>
                        </a:rPr>
                        <a:t> </a:t>
                      </a:r>
                      <a:r>
                        <a:rPr lang="en-US" sz="1200" u="none" strike="noStrike" dirty="0">
                          <a:solidFill>
                            <a:schemeClr val="tx1"/>
                          </a:solidFill>
                          <a:effectLst/>
                          <a:latin typeface="+mn-lt"/>
                        </a:rPr>
                        <a:t>M</a:t>
                      </a:r>
                      <a:r>
                        <a:rPr lang="en-US" sz="100" u="none" strike="noStrike" dirty="0">
                          <a:solidFill>
                            <a:schemeClr val="tx1"/>
                          </a:solidFill>
                          <a:effectLst/>
                          <a:latin typeface="+mn-lt"/>
                        </a:rPr>
                        <a:t> </a:t>
                      </a:r>
                      <a:r>
                        <a:rPr lang="en-US" sz="1200" u="none" strike="noStrike" dirty="0">
                          <a:solidFill>
                            <a:schemeClr val="tx1"/>
                          </a:solidFill>
                          <a:effectLst/>
                          <a:latin typeface="+mn-lt"/>
                        </a:rPr>
                        <a: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latin typeface="+mn-lt"/>
                        </a:rPr>
                        <a:t>Evaluate new features and functions.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31344989"/>
                  </a:ext>
                </a:extLst>
              </a:tr>
              <a:tr h="40383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Monitor backup procedures</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Verify that database backup procedures are followed.</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91303840"/>
                  </a:ext>
                </a:extLst>
              </a:tr>
              <a:tr h="40383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u="none" strike="noStrike" dirty="0">
                          <a:solidFill>
                            <a:schemeClr val="tx1"/>
                          </a:solidFill>
                          <a:effectLst/>
                        </a:rPr>
                        <a:t>Backup and Recovery</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Conduct training</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Ensure that users and operations personnel know and understand recovery procedures.</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52676795"/>
                  </a:ext>
                </a:extLst>
              </a:tr>
              <a:tr h="40383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Manage recovery</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Manage recovery process.</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67965493"/>
                  </a:ext>
                </a:extLst>
              </a:tr>
              <a:tr h="242301">
                <a:tc>
                  <a:txBody>
                    <a:bodyPr/>
                    <a:lstStyle/>
                    <a:p>
                      <a:pPr algn="ctr" fontAlgn="ctr"/>
                      <a:endParaRPr lang="en-US" sz="1200" b="0" i="0" u="none" strike="noStrike" dirty="0">
                        <a:solidFill>
                          <a:schemeClr val="bg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Set up request tracking system</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Develop system to record and prioritize requests for change.</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9041600"/>
                  </a:ext>
                </a:extLst>
              </a:tr>
              <a:tr h="403835">
                <a:tc>
                  <a:txBody>
                    <a:bodyPr/>
                    <a:lstStyle/>
                    <a:p>
                      <a:pPr algn="ctr" fontAlgn="ctr"/>
                      <a:r>
                        <a:rPr lang="en-US" sz="1200" u="none" strike="noStrike" dirty="0">
                          <a:solidFill>
                            <a:schemeClr val="tx1"/>
                          </a:solidFill>
                          <a:effectLst/>
                        </a:rPr>
                        <a:t>Adaptation</a:t>
                      </a:r>
                      <a:endParaRPr lang="en-US" sz="1200" b="0" i="0" u="none" strike="noStrike" dirty="0">
                        <a:solidFill>
                          <a:schemeClr val="tx1"/>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Manage configuration change</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200" u="none" strike="noStrike" dirty="0">
                          <a:solidFill>
                            <a:schemeClr val="tx1"/>
                          </a:solidFill>
                          <a:effectLst/>
                        </a:rPr>
                        <a:t>Manage impact of database structure changes on applications and users.</a:t>
                      </a:r>
                      <a:endParaRPr lang="en-US" sz="1200" b="0" i="0" u="none" strike="noStrike"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870798257"/>
                  </a:ext>
                </a:extLst>
              </a:tr>
            </a:tbl>
          </a:graphicData>
        </a:graphic>
      </p:graphicFrame>
    </p:spTree>
    <p:extLst>
      <p:ext uri="{BB962C8B-B14F-4D97-AF65-F5344CB8AC3E}">
        <p14:creationId xmlns:p14="http://schemas.microsoft.com/office/powerpoint/2010/main" val="1971733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Forms, Queries, Reports, and Applications</a:t>
            </a:r>
          </a:p>
        </p:txBody>
      </p:sp>
      <p:sp>
        <p:nvSpPr>
          <p:cNvPr id="3" name="Text Placeholder 2"/>
          <p:cNvSpPr>
            <a:spLocks noGrp="1"/>
          </p:cNvSpPr>
          <p:nvPr>
            <p:ph type="body" idx="1"/>
          </p:nvPr>
        </p:nvSpPr>
        <p:spPr>
          <a:xfrm>
            <a:off x="1981200" y="1600201"/>
            <a:ext cx="8229600" cy="347472"/>
          </a:xfrm>
        </p:spPr>
        <p:txBody>
          <a:bodyPr/>
          <a:lstStyle/>
          <a:p>
            <a:pPr marL="0" indent="0">
              <a:buNone/>
            </a:pPr>
            <a:r>
              <a:rPr lang="en-US" sz="1400" dirty="0">
                <a:latin typeface="+mn-lt"/>
              </a:rPr>
              <a:t>5-4 How do database applications make databases more useful?</a:t>
            </a:r>
          </a:p>
        </p:txBody>
      </p:sp>
      <p:graphicFrame>
        <p:nvGraphicFramePr>
          <p:cNvPr id="5" name="Table 4"/>
          <p:cNvGraphicFramePr>
            <a:graphicFrameLocks noGrp="1"/>
          </p:cNvGraphicFramePr>
          <p:nvPr>
            <p:extLst>
              <p:ext uri="{D42A27DB-BD31-4B8C-83A1-F6EECF244321}">
                <p14:modId xmlns:p14="http://schemas.microsoft.com/office/powerpoint/2010/main" val="1022618160"/>
              </p:ext>
            </p:extLst>
          </p:nvPr>
        </p:nvGraphicFramePr>
        <p:xfrm>
          <a:off x="2282283" y="2372552"/>
          <a:ext cx="7706848" cy="1737360"/>
        </p:xfrm>
        <a:graphic>
          <a:graphicData uri="http://schemas.openxmlformats.org/drawingml/2006/table">
            <a:tbl>
              <a:tblPr firstRow="1" firstCol="1" lastRow="1" bandRow="1">
                <a:tableStyleId>{5C22544A-7EE6-4342-B048-85BDC9FD1C3A}</a:tableStyleId>
              </a:tblPr>
              <a:tblGrid>
                <a:gridCol w="1382751">
                  <a:extLst>
                    <a:ext uri="{9D8B030D-6E8A-4147-A177-3AD203B41FA5}">
                      <a16:colId xmlns:a16="http://schemas.microsoft.com/office/drawing/2014/main" val="20000"/>
                    </a:ext>
                  </a:extLst>
                </a:gridCol>
                <a:gridCol w="6324097">
                  <a:extLst>
                    <a:ext uri="{9D8B030D-6E8A-4147-A177-3AD203B41FA5}">
                      <a16:colId xmlns:a16="http://schemas.microsoft.com/office/drawing/2014/main" val="20001"/>
                    </a:ext>
                  </a:extLst>
                </a:gridCol>
              </a:tblGrid>
              <a:tr h="0">
                <a:tc>
                  <a:txBody>
                    <a:bodyPr/>
                    <a:lstStyle/>
                    <a:p>
                      <a:r>
                        <a:rPr lang="en-US" sz="1600" u="none" strike="noStrike" kern="1200" baseline="0" dirty="0">
                          <a:solidFill>
                            <a:schemeClr val="tx1"/>
                          </a:solidFill>
                        </a:rPr>
                        <a:t>Forms</a:t>
                      </a:r>
                      <a:endParaRPr lang="en-US" sz="1600" b="1" i="0" u="none" strike="noStrike" kern="1200" baseline="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b="0" u="none" strike="noStrike" kern="1200" baseline="0" dirty="0">
                          <a:solidFill>
                            <a:schemeClr val="tx1"/>
                          </a:solidFill>
                        </a:rPr>
                        <a:t>View data; insert new, update existing, delete existing data.</a:t>
                      </a:r>
                      <a:endParaRPr lang="en-US" sz="1600" b="0" i="0" u="none" strike="noStrike" kern="1200" baseline="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0">
                <a:tc>
                  <a:txBody>
                    <a:bodyPr/>
                    <a:lstStyle/>
                    <a:p>
                      <a:r>
                        <a:rPr lang="en-US" sz="1600" u="none" strike="noStrike" kern="1200" baseline="0" dirty="0">
                          <a:solidFill>
                            <a:schemeClr val="tx1"/>
                          </a:solidFill>
                        </a:rPr>
                        <a:t>Reports</a:t>
                      </a:r>
                      <a:endParaRPr lang="en-US" sz="16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u="none" strike="noStrike" kern="1200" baseline="0" dirty="0">
                          <a:solidFill>
                            <a:schemeClr val="tx1"/>
                          </a:solidFill>
                        </a:rPr>
                        <a:t>Structured presentation of data using sorting, grouping, filtering, other operations.</a:t>
                      </a:r>
                      <a:endParaRPr lang="en-US" sz="1600" b="0" i="0" u="none" strike="noStrike" kern="1200" baseline="0" dirty="0">
                        <a:solidFill>
                          <a:schemeClr val="tx1"/>
                        </a:solidFill>
                        <a:latin typeface="Arial" panose="020B0604020202020204" pitchFamily="34" charset="0"/>
                        <a:ea typeface="+mn-ea"/>
                        <a:cs typeface="Arial" panose="020B060402020202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29304786"/>
                  </a:ext>
                </a:extLst>
              </a:tr>
              <a:tr h="0">
                <a:tc>
                  <a:txBody>
                    <a:bodyPr/>
                    <a:lstStyle/>
                    <a:p>
                      <a:r>
                        <a:rPr lang="en-US" sz="1600" u="none" strike="noStrike" kern="1200" baseline="0" dirty="0">
                          <a:solidFill>
                            <a:schemeClr val="tx1"/>
                          </a:solidFill>
                        </a:rPr>
                        <a:t>Queries</a:t>
                      </a:r>
                      <a:endParaRPr lang="en-US" sz="16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600" u="none" strike="noStrike" kern="1200" baseline="0" dirty="0">
                          <a:solidFill>
                            <a:schemeClr val="tx1"/>
                          </a:solidFill>
                        </a:rPr>
                        <a:t>Search using values provided by user.</a:t>
                      </a:r>
                      <a:endParaRPr lang="en-US" sz="1600" dirty="0">
                        <a:solidFill>
                          <a:schemeClr val="tx1"/>
                        </a:solidFill>
                        <a:latin typeface="Arial" panose="020B0604020202020204" pitchFamily="34" charset="0"/>
                        <a:cs typeface="Arial" panose="020B060402020202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0">
                <a:tc>
                  <a:txBody>
                    <a:bodyPr/>
                    <a:lstStyle/>
                    <a:p>
                      <a:r>
                        <a:rPr lang="en-US" sz="1600" u="none" strike="noStrike" kern="1200" baseline="0" dirty="0">
                          <a:solidFill>
                            <a:schemeClr val="tx1"/>
                          </a:solidFill>
                        </a:rPr>
                        <a:t>Application programs</a:t>
                      </a:r>
                      <a:endParaRPr lang="en-US" sz="1600" b="1" i="0" u="none" strike="noStrike" kern="1200" baseline="0" dirty="0">
                        <a:solidFill>
                          <a:schemeClr val="tx1"/>
                        </a:solidFill>
                        <a:latin typeface="Arial" panose="020B0604020202020204" pitchFamily="34" charset="0"/>
                        <a:ea typeface="+mn-ea"/>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600" b="0" u="none" strike="noStrike" kern="1200" baseline="0" dirty="0">
                          <a:solidFill>
                            <a:schemeClr val="tx1"/>
                          </a:solidFill>
                        </a:rPr>
                        <a:t>Provide security, data consistency, special purpose processing, e.g., handle out-of-stock situations.</a:t>
                      </a:r>
                      <a:endParaRPr lang="en-US" sz="1600" b="0" dirty="0">
                        <a:solidFill>
                          <a:schemeClr val="tx1"/>
                        </a:solidFill>
                        <a:latin typeface="Arial" panose="020B0604020202020204" pitchFamily="34" charset="0"/>
                        <a:cs typeface="Arial" panose="020B0604020202020204" pitchFamily="34" charset="0"/>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2202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Users Accessing Databases</a:t>
            </a:r>
          </a:p>
        </p:txBody>
      </p:sp>
      <p:sp>
        <p:nvSpPr>
          <p:cNvPr id="4" name="Content Placeholder 3"/>
          <p:cNvSpPr>
            <a:spLocks noGrp="1"/>
          </p:cNvSpPr>
          <p:nvPr>
            <p:ph type="body" idx="1"/>
          </p:nvPr>
        </p:nvSpPr>
        <p:spPr>
          <a:xfrm>
            <a:off x="1981200" y="1600201"/>
            <a:ext cx="8229600" cy="841248"/>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5-4 How do database applications make databases more useful?</a:t>
            </a:r>
          </a:p>
          <a:p>
            <a:pPr marL="0" indent="0" defTabSz="685800">
              <a:buSzPts val="2400"/>
              <a:buNone/>
            </a:pPr>
            <a:r>
              <a:rPr lang="en-US" sz="2000" b="1" kern="1200" dirty="0">
                <a:solidFill>
                  <a:srgbClr val="000000"/>
                </a:solidFill>
                <a:latin typeface="+mn-lt"/>
                <a:ea typeface="+mn-ea"/>
                <a:cs typeface="+mn-cs"/>
              </a:rPr>
              <a:t>Figure 5-10 </a:t>
            </a:r>
            <a:r>
              <a:rPr lang="en-US" sz="2000" kern="1200" dirty="0">
                <a:solidFill>
                  <a:srgbClr val="000000"/>
                </a:solidFill>
                <a:latin typeface="+mn-lt"/>
                <a:ea typeface="+mn-ea"/>
                <a:cs typeface="+mn-cs"/>
              </a:rPr>
              <a:t>Processing Environment of a Traditional Database Application System</a:t>
            </a:r>
          </a:p>
        </p:txBody>
      </p:sp>
      <p:pic>
        <p:nvPicPr>
          <p:cNvPr id="6" name="Picture 5" descr="Figure showing the components of a database application system">
            <a:extLst>
              <a:ext uri="{FF2B5EF4-FFF2-40B4-BE49-F238E27FC236}">
                <a16:creationId xmlns:a16="http://schemas.microsoft.com/office/drawing/2014/main" id="{013ADD0C-CED4-4558-B3DA-0D17BFEF034F}"/>
              </a:ext>
            </a:extLst>
          </p:cNvPr>
          <p:cNvPicPr>
            <a:picLocks noChangeAspect="1"/>
          </p:cNvPicPr>
          <p:nvPr/>
        </p:nvPicPr>
        <p:blipFill>
          <a:blip r:embed="rId3"/>
          <a:srcRect/>
          <a:stretch/>
        </p:blipFill>
        <p:spPr>
          <a:xfrm>
            <a:off x="2425789" y="2941273"/>
            <a:ext cx="6461213" cy="3116585"/>
          </a:xfrm>
          <a:prstGeom prst="rect">
            <a:avLst/>
          </a:prstGeom>
        </p:spPr>
      </p:pic>
    </p:spTree>
    <p:extLst>
      <p:ext uri="{BB962C8B-B14F-4D97-AF65-F5344CB8AC3E}">
        <p14:creationId xmlns:p14="http://schemas.microsoft.com/office/powerpoint/2010/main" val="227957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Example of a Student Report</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1981200" y="1600202"/>
            <a:ext cx="8229600" cy="850391"/>
          </a:xfrm>
        </p:spPr>
        <p:txBody>
          <a:bodyPr/>
          <a:lstStyle/>
          <a:p>
            <a:pPr marL="0" indent="0">
              <a:buNone/>
            </a:pPr>
            <a:r>
              <a:rPr lang="en-US" sz="1400" dirty="0">
                <a:latin typeface="+mn-lt"/>
              </a:rPr>
              <a:t>5-4 How do database applications make databases more useful?</a:t>
            </a:r>
          </a:p>
          <a:p>
            <a:pPr marL="0" indent="0">
              <a:buNone/>
            </a:pPr>
            <a:r>
              <a:rPr lang="en-US" sz="2000" b="1" dirty="0">
                <a:latin typeface="+mn-lt"/>
              </a:rPr>
              <a:t>Figure 5-11</a:t>
            </a:r>
            <a:r>
              <a:rPr lang="en-US" sz="2000" dirty="0">
                <a:latin typeface="+mn-lt"/>
              </a:rPr>
              <a:t> Example of a Student Report</a:t>
            </a:r>
          </a:p>
        </p:txBody>
      </p:sp>
      <p:pic>
        <p:nvPicPr>
          <p:cNvPr id="6" name="Picture 5" descr="Sample Access Report Screen Shot">
            <a:extLst>
              <a:ext uri="{FF2B5EF4-FFF2-40B4-BE49-F238E27FC236}">
                <a16:creationId xmlns:a16="http://schemas.microsoft.com/office/drawing/2014/main" id="{C873C6F8-77AD-443C-A6EC-11B7D15F1697}"/>
              </a:ext>
            </a:extLst>
          </p:cNvPr>
          <p:cNvPicPr>
            <a:picLocks noChangeAspect="1"/>
          </p:cNvPicPr>
          <p:nvPr/>
        </p:nvPicPr>
        <p:blipFill>
          <a:blip r:embed="rId2"/>
          <a:srcRect/>
          <a:stretch/>
        </p:blipFill>
        <p:spPr>
          <a:xfrm>
            <a:off x="2530922" y="2590577"/>
            <a:ext cx="6482516" cy="3412854"/>
          </a:xfrm>
          <a:prstGeom prst="rect">
            <a:avLst/>
          </a:prstGeom>
          <a:ln>
            <a:solidFill>
              <a:schemeClr val="tx1"/>
            </a:solidFill>
          </a:ln>
        </p:spPr>
      </p:pic>
    </p:spTree>
    <p:extLst>
      <p:ext uri="{BB962C8B-B14F-4D97-AF65-F5344CB8AC3E}">
        <p14:creationId xmlns:p14="http://schemas.microsoft.com/office/powerpoint/2010/main" val="26657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Example</a:t>
            </a:r>
            <a:endParaRPr lang="en-US" sz="2000" b="0" kern="1200" dirty="0">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1981200" y="1600201"/>
            <a:ext cx="8229600" cy="1188720"/>
          </a:xfrm>
        </p:spPr>
        <p:txBody>
          <a:bodyPr/>
          <a:lstStyle/>
          <a:p>
            <a:pPr marL="0" indent="0" defTabSz="685800">
              <a:spcBef>
                <a:spcPts val="0"/>
              </a:spcBef>
              <a:buSzPts val="2400"/>
              <a:buNone/>
            </a:pPr>
            <a:r>
              <a:rPr lang="en-US" sz="1400" dirty="0">
                <a:latin typeface="+mn-lt"/>
              </a:rPr>
              <a:t>5-4 How do database applications make databases more useful?</a:t>
            </a:r>
          </a:p>
          <a:p>
            <a:pPr marL="0" indent="0" defTabSz="685800">
              <a:buSzPts val="2400"/>
              <a:buNone/>
            </a:pPr>
            <a:r>
              <a:rPr lang="en-US" sz="2000" b="1" kern="1200" dirty="0">
                <a:solidFill>
                  <a:srgbClr val="000000"/>
                </a:solidFill>
                <a:latin typeface="+mn-lt"/>
              </a:rPr>
              <a:t>Figure 5-12A</a:t>
            </a:r>
            <a:r>
              <a:rPr lang="en-US" sz="2000" kern="1200" dirty="0">
                <a:solidFill>
                  <a:srgbClr val="000000"/>
                </a:solidFill>
                <a:latin typeface="+mn-lt"/>
              </a:rPr>
              <a:t> Sample Query Form Used to Enter Phrase for Search</a:t>
            </a:r>
          </a:p>
          <a:p>
            <a:pPr marL="0" indent="0" defTabSz="685800">
              <a:spcBef>
                <a:spcPts val="300"/>
              </a:spcBef>
              <a:buSzPts val="2400"/>
              <a:buNone/>
            </a:pPr>
            <a:r>
              <a:rPr lang="en-US" sz="2000" b="1" kern="1200" dirty="0">
                <a:solidFill>
                  <a:srgbClr val="000000"/>
                </a:solidFill>
                <a:latin typeface="+mn-lt"/>
              </a:rPr>
              <a:t>Figure 5-12B</a:t>
            </a:r>
            <a:r>
              <a:rPr lang="en-US" sz="2000" kern="1200" dirty="0">
                <a:solidFill>
                  <a:srgbClr val="000000"/>
                </a:solidFill>
                <a:latin typeface="+mn-lt"/>
              </a:rPr>
              <a:t> Sample Query Results of Query Operation</a:t>
            </a:r>
          </a:p>
        </p:txBody>
      </p:sp>
      <p:pic>
        <p:nvPicPr>
          <p:cNvPr id="6" name="Picture 5" descr="A screenshot shows a traditional query with barriers to entry, entered as the phrase to search for.">
            <a:extLst>
              <a:ext uri="{FF2B5EF4-FFF2-40B4-BE49-F238E27FC236}">
                <a16:creationId xmlns:a16="http://schemas.microsoft.com/office/drawing/2014/main" id="{69F1A201-5676-452E-B08F-AA03A1479455}"/>
              </a:ext>
            </a:extLst>
          </p:cNvPr>
          <p:cNvPicPr>
            <a:picLocks noChangeAspect="1"/>
          </p:cNvPicPr>
          <p:nvPr/>
        </p:nvPicPr>
        <p:blipFill rotWithShape="1">
          <a:blip r:embed="rId3"/>
          <a:srcRect l="38143" t="13745" r="37757" b="60550"/>
          <a:stretch/>
        </p:blipFill>
        <p:spPr>
          <a:xfrm>
            <a:off x="5034456" y="2977982"/>
            <a:ext cx="1994995" cy="1152585"/>
          </a:xfrm>
          <a:prstGeom prst="rect">
            <a:avLst/>
          </a:prstGeom>
        </p:spPr>
      </p:pic>
      <p:pic>
        <p:nvPicPr>
          <p:cNvPr id="3" name="Picture 2" descr="A screenshot shows the result of a query with the student name, date, and the email, Andrea had questions about I S for raising barriers to entry."/>
          <p:cNvPicPr>
            <a:picLocks noChangeAspect="1"/>
          </p:cNvPicPr>
          <p:nvPr/>
        </p:nvPicPr>
        <p:blipFill rotWithShape="1">
          <a:blip r:embed="rId4"/>
          <a:srcRect t="55117"/>
          <a:stretch/>
        </p:blipFill>
        <p:spPr>
          <a:xfrm>
            <a:off x="2462435" y="4723903"/>
            <a:ext cx="7139035" cy="1266891"/>
          </a:xfrm>
          <a:prstGeom prst="rect">
            <a:avLst/>
          </a:prstGeom>
        </p:spPr>
      </p:pic>
      <p:sp>
        <p:nvSpPr>
          <p:cNvPr id="8" name="Text Placeholder 7"/>
          <p:cNvSpPr>
            <a:spLocks noGrp="1"/>
          </p:cNvSpPr>
          <p:nvPr>
            <p:ph type="body" idx="2"/>
          </p:nvPr>
        </p:nvSpPr>
        <p:spPr>
          <a:xfrm>
            <a:off x="1981200" y="5990794"/>
            <a:ext cx="8229600" cy="340733"/>
          </a:xfrm>
        </p:spPr>
        <p:txBody>
          <a:bodyPr/>
          <a:lstStyle/>
          <a:p>
            <a:pPr marL="0" indent="0">
              <a:buNone/>
            </a:pPr>
            <a:r>
              <a:rPr lang="en-US" b="1" kern="1200" dirty="0">
                <a:solidFill>
                  <a:srgbClr val="000000"/>
                </a:solidFill>
                <a:latin typeface="Arial (Body)"/>
              </a:rPr>
              <a:t>Source</a:t>
            </a:r>
            <a:r>
              <a:rPr lang="en-US" kern="1200" dirty="0">
                <a:solidFill>
                  <a:srgbClr val="000000"/>
                </a:solidFill>
                <a:latin typeface="Arial (Body)"/>
              </a:rPr>
              <a:t>: Microsoft Access 2019</a:t>
            </a:r>
          </a:p>
        </p:txBody>
      </p:sp>
      <p:sp>
        <p:nvSpPr>
          <p:cNvPr id="9" name="Text Placeholder 7">
            <a:extLst>
              <a:ext uri="{FF2B5EF4-FFF2-40B4-BE49-F238E27FC236}">
                <a16:creationId xmlns:a16="http://schemas.microsoft.com/office/drawing/2014/main" id="{B4D1D79C-F98A-4C3F-A9B8-26C419313FC8}"/>
              </a:ext>
            </a:extLst>
          </p:cNvPr>
          <p:cNvSpPr txBox="1">
            <a:spLocks/>
          </p:cNvSpPr>
          <p:nvPr/>
        </p:nvSpPr>
        <p:spPr>
          <a:xfrm>
            <a:off x="1981200" y="4045177"/>
            <a:ext cx="8229600" cy="34073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2560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marL="0" indent="0">
              <a:buNone/>
            </a:pPr>
            <a:r>
              <a:rPr lang="en-US" b="1" kern="1200" dirty="0">
                <a:solidFill>
                  <a:srgbClr val="000000"/>
                </a:solidFill>
                <a:latin typeface="Arial (Body)"/>
              </a:rPr>
              <a:t>Source</a:t>
            </a:r>
            <a:r>
              <a:rPr lang="en-US" kern="1200" dirty="0">
                <a:solidFill>
                  <a:srgbClr val="000000"/>
                </a:solidFill>
                <a:latin typeface="Arial (Body)"/>
              </a:rPr>
              <a:t>: Microsoft Corporation</a:t>
            </a:r>
          </a:p>
        </p:txBody>
      </p:sp>
    </p:spTree>
    <p:extLst>
      <p:ext uri="{BB962C8B-B14F-4D97-AF65-F5344CB8AC3E}">
        <p14:creationId xmlns:p14="http://schemas.microsoft.com/office/powerpoint/2010/main" val="3586320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Browser Forms, Reports, Queries, and Applications</a:t>
            </a:r>
          </a:p>
        </p:txBody>
      </p:sp>
      <p:sp>
        <p:nvSpPr>
          <p:cNvPr id="4" name="Content Placeholder 3"/>
          <p:cNvSpPr>
            <a:spLocks noGrp="1"/>
          </p:cNvSpPr>
          <p:nvPr>
            <p:ph type="body" idx="1"/>
          </p:nvPr>
        </p:nvSpPr>
        <p:spPr>
          <a:xfrm>
            <a:off x="1981200" y="1600201"/>
            <a:ext cx="8229600" cy="851087"/>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5-4 How do database applications make databases more useful?</a:t>
            </a:r>
          </a:p>
          <a:p>
            <a:pPr marL="0" indent="0" defTabSz="685800">
              <a:buSzPts val="2400"/>
              <a:buNone/>
            </a:pPr>
            <a:r>
              <a:rPr lang="en-US" sz="2000" b="1" kern="1200" dirty="0">
                <a:solidFill>
                  <a:srgbClr val="000000"/>
                </a:solidFill>
                <a:latin typeface="+mn-lt"/>
                <a:ea typeface="+mn-ea"/>
                <a:cs typeface="+mn-cs"/>
              </a:rPr>
              <a:t>Figure 5-13 </a:t>
            </a:r>
            <a:r>
              <a:rPr lang="en-US" sz="2000" kern="1200" dirty="0">
                <a:solidFill>
                  <a:srgbClr val="000000"/>
                </a:solidFill>
                <a:latin typeface="+mn-lt"/>
                <a:ea typeface="+mn-ea"/>
                <a:cs typeface="+mn-cs"/>
              </a:rPr>
              <a:t>Processing Environment of Browser-Based Database Applications</a:t>
            </a:r>
          </a:p>
        </p:txBody>
      </p:sp>
      <p:pic>
        <p:nvPicPr>
          <p:cNvPr id="3" name="Picture 2" descr="Figure depicting a web-based information's components"/>
          <p:cNvPicPr>
            <a:picLocks noChangeAspect="1"/>
          </p:cNvPicPr>
          <p:nvPr/>
        </p:nvPicPr>
        <p:blipFill>
          <a:blip r:embed="rId3"/>
          <a:srcRect/>
          <a:stretch/>
        </p:blipFill>
        <p:spPr>
          <a:xfrm>
            <a:off x="3587756" y="2614059"/>
            <a:ext cx="5016488" cy="3604986"/>
          </a:xfrm>
          <a:prstGeom prst="rect">
            <a:avLst/>
          </a:prstGeom>
        </p:spPr>
      </p:pic>
    </p:spTree>
    <p:extLst>
      <p:ext uri="{BB962C8B-B14F-4D97-AF65-F5344CB8AC3E}">
        <p14:creationId xmlns:p14="http://schemas.microsoft.com/office/powerpoint/2010/main" val="140425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Account Creation Browser Form</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1"/>
          </p:nvPr>
        </p:nvSpPr>
        <p:spPr>
          <a:xfrm>
            <a:off x="1981200" y="1600201"/>
            <a:ext cx="8229600" cy="813816"/>
          </a:xfrm>
        </p:spPr>
        <p:txBody>
          <a:bodyPr/>
          <a:lstStyle/>
          <a:p>
            <a:pPr marL="0" indent="0">
              <a:buNone/>
            </a:pPr>
            <a:r>
              <a:rPr lang="en-US" sz="1400" dirty="0">
                <a:latin typeface="+mn-lt"/>
              </a:rPr>
              <a:t>5-4 How do database applications make databases more useful?</a:t>
            </a:r>
          </a:p>
          <a:p>
            <a:pPr marL="0" indent="0">
              <a:buNone/>
            </a:pPr>
            <a:r>
              <a:rPr lang="en-US" sz="2000" b="1" dirty="0">
                <a:latin typeface="+mn-lt"/>
              </a:rPr>
              <a:t>Figure 5-14</a:t>
            </a:r>
            <a:r>
              <a:rPr lang="en-US" sz="2000" dirty="0">
                <a:latin typeface="+mn-lt"/>
              </a:rPr>
              <a:t> Microsoft Office 365 User Account Form</a:t>
            </a:r>
          </a:p>
        </p:txBody>
      </p:sp>
      <p:pic>
        <p:nvPicPr>
          <p:cNvPr id="5" name="Picture 4" descr="Example of a Browser form">
            <a:extLst>
              <a:ext uri="{FF2B5EF4-FFF2-40B4-BE49-F238E27FC236}">
                <a16:creationId xmlns:a16="http://schemas.microsoft.com/office/drawing/2014/main" id="{BFE184F5-B6C1-4276-B6E1-76A5D34706E9}"/>
              </a:ext>
            </a:extLst>
          </p:cNvPr>
          <p:cNvPicPr>
            <a:picLocks noChangeAspect="1"/>
          </p:cNvPicPr>
          <p:nvPr/>
        </p:nvPicPr>
        <p:blipFill>
          <a:blip r:embed="rId2"/>
          <a:srcRect/>
          <a:stretch/>
        </p:blipFill>
        <p:spPr>
          <a:xfrm>
            <a:off x="3417579" y="2438693"/>
            <a:ext cx="4932734" cy="3070868"/>
          </a:xfrm>
          <a:prstGeom prst="rect">
            <a:avLst/>
          </a:prstGeom>
        </p:spPr>
      </p:pic>
    </p:spTree>
    <p:extLst>
      <p:ext uri="{BB962C8B-B14F-4D97-AF65-F5344CB8AC3E}">
        <p14:creationId xmlns:p14="http://schemas.microsoft.com/office/powerpoint/2010/main" val="377776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Browser Report</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1981200" y="1600201"/>
            <a:ext cx="8229600" cy="816429"/>
          </a:xfrm>
        </p:spPr>
        <p:txBody>
          <a:bodyPr/>
          <a:lstStyle/>
          <a:p>
            <a:pPr marL="0" indent="0">
              <a:buNone/>
            </a:pPr>
            <a:r>
              <a:rPr lang="en-US" sz="1400" dirty="0">
                <a:latin typeface="+mn-lt"/>
              </a:rPr>
              <a:t>5-4 How do database applications make databases more useful?</a:t>
            </a:r>
          </a:p>
          <a:p>
            <a:pPr marL="0" indent="0">
              <a:buNone/>
            </a:pPr>
            <a:r>
              <a:rPr lang="en-US" sz="2000" b="1" dirty="0">
                <a:latin typeface="+mn-lt"/>
              </a:rPr>
              <a:t>Figure 5-15</a:t>
            </a:r>
            <a:r>
              <a:rPr lang="en-US" sz="2000" dirty="0">
                <a:latin typeface="+mn-lt"/>
              </a:rPr>
              <a:t> Browser Report for SharePoint Site</a:t>
            </a:r>
          </a:p>
        </p:txBody>
      </p:sp>
      <p:pic>
        <p:nvPicPr>
          <p:cNvPr id="6" name="Picture 5" descr="Sample browser report Screen Shot">
            <a:extLst>
              <a:ext uri="{FF2B5EF4-FFF2-40B4-BE49-F238E27FC236}">
                <a16:creationId xmlns:a16="http://schemas.microsoft.com/office/drawing/2014/main" id="{EB66C461-370E-43C1-9898-9B422D1643DD}"/>
              </a:ext>
            </a:extLst>
          </p:cNvPr>
          <p:cNvPicPr>
            <a:picLocks noChangeAspect="1"/>
          </p:cNvPicPr>
          <p:nvPr/>
        </p:nvPicPr>
        <p:blipFill>
          <a:blip r:embed="rId3"/>
          <a:srcRect/>
          <a:stretch/>
        </p:blipFill>
        <p:spPr>
          <a:xfrm>
            <a:off x="3287073" y="2559167"/>
            <a:ext cx="5617855" cy="3260559"/>
          </a:xfrm>
          <a:prstGeom prst="rect">
            <a:avLst/>
          </a:prstGeom>
        </p:spPr>
      </p:pic>
    </p:spTree>
    <p:extLst>
      <p:ext uri="{BB962C8B-B14F-4D97-AF65-F5344CB8AC3E}">
        <p14:creationId xmlns:p14="http://schemas.microsoft.com/office/powerpoint/2010/main" val="3445773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Multiuser Processing Problem</a:t>
            </a:r>
          </a:p>
        </p:txBody>
      </p:sp>
      <p:sp>
        <p:nvSpPr>
          <p:cNvPr id="3" name="Text Placeholder 2"/>
          <p:cNvSpPr>
            <a:spLocks noGrp="1"/>
          </p:cNvSpPr>
          <p:nvPr>
            <p:ph type="body" idx="1"/>
          </p:nvPr>
        </p:nvSpPr>
        <p:spPr>
          <a:xfrm>
            <a:off x="1981200" y="1600201"/>
            <a:ext cx="8229600" cy="384048"/>
          </a:xfrm>
        </p:spPr>
        <p:txBody>
          <a:bodyPr/>
          <a:lstStyle/>
          <a:p>
            <a:pPr marL="0" indent="0">
              <a:buNone/>
            </a:pPr>
            <a:r>
              <a:rPr lang="en-US" sz="1400" dirty="0">
                <a:latin typeface="+mn-lt"/>
              </a:rPr>
              <a:t>5-4 How do database applications make databases more useful?</a:t>
            </a:r>
          </a:p>
        </p:txBody>
      </p:sp>
      <p:grpSp>
        <p:nvGrpSpPr>
          <p:cNvPr id="35" name="Group 2" descr="Lost-update problem is one of the special characteristics of multi-user database processing. To prevent this problem, some type of locking must be used to coordinate the record update activities of multiple users. Locking has own set of problems and those problems must be addressed as well.&#10;Realize converting a single-user database to a multiuser database requires more than simply connecting another computer. The logic of the underlying application processing needs to be adjusted also. If you find inaccurate results, you may be experiencing multiuser data conflicts. Contact your IS department for assistance.&#10;">
            <a:extLst>
              <a:ext uri="{FF2B5EF4-FFF2-40B4-BE49-F238E27FC236}">
                <a16:creationId xmlns:a16="http://schemas.microsoft.com/office/drawing/2014/main" id="{98D9ECDB-C5F5-497F-822F-A691D3640A2E}"/>
              </a:ext>
            </a:extLst>
          </p:cNvPr>
          <p:cNvGrpSpPr>
            <a:grpSpLocks/>
          </p:cNvGrpSpPr>
          <p:nvPr/>
        </p:nvGrpSpPr>
        <p:grpSpPr bwMode="auto">
          <a:xfrm>
            <a:off x="2356837" y="2405573"/>
            <a:ext cx="7483475" cy="2514717"/>
            <a:chOff x="533400" y="1979089"/>
            <a:chExt cx="8001000" cy="3829837"/>
          </a:xfrm>
        </p:grpSpPr>
        <p:sp>
          <p:nvSpPr>
            <p:cNvPr id="36" name="Freeform 4">
              <a:extLst>
                <a:ext uri="{FF2B5EF4-FFF2-40B4-BE49-F238E27FC236}">
                  <a16:creationId xmlns:a16="http://schemas.microsoft.com/office/drawing/2014/main" id="{4D50EDFE-3095-48CE-A2BE-708D22F2ADA8}"/>
                </a:ext>
              </a:extLst>
            </p:cNvPr>
            <p:cNvSpPr/>
            <p:nvPr/>
          </p:nvSpPr>
          <p:spPr>
            <a:xfrm>
              <a:off x="536575" y="1979089"/>
              <a:ext cx="1917700" cy="1430861"/>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accent2">
                <a:lumMod val="20000"/>
                <a:lumOff val="80000"/>
              </a:schemeClr>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37338" tIns="37338" rIns="37338" bIns="37338" spcCol="1270" anchor="t" anchorCtr="0"/>
            <a:lstStyle/>
            <a:p>
              <a:pPr marL="175022" indent="-175022" defTabSz="233363">
                <a:lnSpc>
                  <a:spcPct val="90000"/>
                </a:lnSpc>
                <a:spcAft>
                  <a:spcPct val="35000"/>
                </a:spcAft>
                <a:buFont typeface="+mj-lt"/>
                <a:buAutoNum type="arabicPeriod"/>
                <a:defRPr/>
              </a:pPr>
              <a:r>
                <a:rPr lang="en-US" sz="1500" dirty="0">
                  <a:solidFill>
                    <a:srgbClr val="000510"/>
                  </a:solidFill>
                  <a:latin typeface="Arial" panose="020B0604020202020204" pitchFamily="34" charset="0"/>
                  <a:cs typeface="Arial" panose="020B0604020202020204" pitchFamily="34" charset="0"/>
                </a:rPr>
                <a:t>Andrea reads available tickets record showing 2 tickets.  </a:t>
              </a:r>
            </a:p>
          </p:txBody>
        </p:sp>
        <p:sp>
          <p:nvSpPr>
            <p:cNvPr id="37" name="Oval 36">
              <a:extLst>
                <a:ext uri="{FF2B5EF4-FFF2-40B4-BE49-F238E27FC236}">
                  <a16:creationId xmlns:a16="http://schemas.microsoft.com/office/drawing/2014/main" id="{09AF8CA4-0BA7-4BB3-8BB2-741D10361C80}"/>
                </a:ext>
              </a:extLst>
            </p:cNvPr>
            <p:cNvSpPr/>
            <p:nvPr/>
          </p:nvSpPr>
          <p:spPr>
            <a:xfrm>
              <a:off x="1300163" y="3636520"/>
              <a:ext cx="452437"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sz="1350" b="1" dirty="0">
                  <a:solidFill>
                    <a:schemeClr val="tx1"/>
                  </a:solidFill>
                  <a:latin typeface="Arial" panose="020B0604020202020204" pitchFamily="34" charset="0"/>
                  <a:cs typeface="Arial" panose="020B0604020202020204" pitchFamily="34" charset="0"/>
                </a:rPr>
                <a:t>1</a:t>
              </a:r>
            </a:p>
          </p:txBody>
        </p:sp>
        <p:sp>
          <p:nvSpPr>
            <p:cNvPr id="38" name="Freeform 6">
              <a:extLst>
                <a:ext uri="{FF2B5EF4-FFF2-40B4-BE49-F238E27FC236}">
                  <a16:creationId xmlns:a16="http://schemas.microsoft.com/office/drawing/2014/main" id="{8A7C036C-82A0-4046-AE0B-DAB491699B7A}"/>
                </a:ext>
              </a:extLst>
            </p:cNvPr>
            <p:cNvSpPr/>
            <p:nvPr/>
          </p:nvSpPr>
          <p:spPr>
            <a:xfrm>
              <a:off x="1731140" y="4316414"/>
              <a:ext cx="1988403" cy="1476188"/>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accent2">
                <a:lumMod val="20000"/>
                <a:lumOff val="80000"/>
              </a:schemeClr>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37338" tIns="37338" rIns="37338" bIns="37338" spcCol="1270"/>
            <a:lstStyle/>
            <a:p>
              <a:pPr marL="175022" indent="-175022" defTabSz="233363">
                <a:lnSpc>
                  <a:spcPct val="90000"/>
                </a:lnSpc>
                <a:spcAft>
                  <a:spcPct val="35000"/>
                </a:spcAft>
                <a:buFont typeface="+mj-lt"/>
                <a:buAutoNum type="arabicPeriod" startAt="2"/>
                <a:defRPr/>
              </a:pPr>
              <a:r>
                <a:rPr lang="en-US" sz="1500" dirty="0">
                  <a:solidFill>
                    <a:srgbClr val="000510"/>
                  </a:solidFill>
                  <a:latin typeface="Arial" panose="020B0604020202020204" pitchFamily="34" charset="0"/>
                  <a:cs typeface="Arial" panose="020B0604020202020204" pitchFamily="34" charset="0"/>
                </a:rPr>
                <a:t> Jeffrey reads same record showing 2 available tickets.  </a:t>
              </a:r>
            </a:p>
          </p:txBody>
        </p:sp>
        <p:sp>
          <p:nvSpPr>
            <p:cNvPr id="39" name="Oval 38">
              <a:extLst>
                <a:ext uri="{FF2B5EF4-FFF2-40B4-BE49-F238E27FC236}">
                  <a16:creationId xmlns:a16="http://schemas.microsoft.com/office/drawing/2014/main" id="{3E93B6DE-5411-4B7B-99EF-C8F43FD8B0AB}"/>
                </a:ext>
              </a:extLst>
            </p:cNvPr>
            <p:cNvSpPr/>
            <p:nvPr/>
          </p:nvSpPr>
          <p:spPr>
            <a:xfrm>
              <a:off x="2454275" y="3636520"/>
              <a:ext cx="452438"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sz="1350" b="1" dirty="0">
                  <a:solidFill>
                    <a:schemeClr val="tx1"/>
                  </a:solidFill>
                  <a:latin typeface="Arial" panose="020B0604020202020204" pitchFamily="34" charset="0"/>
                  <a:cs typeface="Arial" panose="020B0604020202020204" pitchFamily="34" charset="0"/>
                </a:rPr>
                <a:t>2</a:t>
              </a:r>
            </a:p>
          </p:txBody>
        </p:sp>
        <p:sp>
          <p:nvSpPr>
            <p:cNvPr id="40" name="Freeform 8">
              <a:extLst>
                <a:ext uri="{FF2B5EF4-FFF2-40B4-BE49-F238E27FC236}">
                  <a16:creationId xmlns:a16="http://schemas.microsoft.com/office/drawing/2014/main" id="{9420AED1-8060-48CA-8481-22C8E1100723}"/>
                </a:ext>
              </a:extLst>
            </p:cNvPr>
            <p:cNvSpPr/>
            <p:nvPr/>
          </p:nvSpPr>
          <p:spPr>
            <a:xfrm>
              <a:off x="3127717" y="2015509"/>
              <a:ext cx="2144239" cy="1402012"/>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accent2">
                <a:lumMod val="20000"/>
                <a:lumOff val="80000"/>
              </a:schemeClr>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37338" tIns="37338" rIns="37338" bIns="37338" spcCol="1270" anchor="t" anchorCtr="0"/>
            <a:lstStyle/>
            <a:p>
              <a:pPr defTabSz="233363">
                <a:lnSpc>
                  <a:spcPct val="90000"/>
                </a:lnSpc>
                <a:spcAft>
                  <a:spcPct val="35000"/>
                </a:spcAft>
              </a:pPr>
              <a:r>
                <a:rPr lang="en-US" sz="1500" dirty="0">
                  <a:solidFill>
                    <a:srgbClr val="000510"/>
                  </a:solidFill>
                  <a:latin typeface="Arial" panose="020B0604020202020204" pitchFamily="34" charset="0"/>
                  <a:cs typeface="Arial" panose="020B0604020202020204" pitchFamily="34" charset="0"/>
                </a:rPr>
                <a:t>3. Andrea puts both in shopping basket, but delays checking out. </a:t>
              </a:r>
            </a:p>
          </p:txBody>
        </p:sp>
        <p:sp>
          <p:nvSpPr>
            <p:cNvPr id="41" name="Oval 40">
              <a:extLst>
                <a:ext uri="{FF2B5EF4-FFF2-40B4-BE49-F238E27FC236}">
                  <a16:creationId xmlns:a16="http://schemas.microsoft.com/office/drawing/2014/main" id="{B6AB6CFF-3AD1-4864-AECC-267C5735CDFD}"/>
                </a:ext>
              </a:extLst>
            </p:cNvPr>
            <p:cNvSpPr/>
            <p:nvPr/>
          </p:nvSpPr>
          <p:spPr>
            <a:xfrm>
              <a:off x="3922438" y="3636520"/>
              <a:ext cx="454025"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sz="1350" b="1" dirty="0">
                  <a:solidFill>
                    <a:schemeClr val="tx1"/>
                  </a:solidFill>
                  <a:latin typeface="Arial" panose="020B0604020202020204" pitchFamily="34" charset="0"/>
                  <a:cs typeface="Arial" panose="020B0604020202020204" pitchFamily="34" charset="0"/>
                </a:rPr>
                <a:t>3</a:t>
              </a:r>
            </a:p>
          </p:txBody>
        </p:sp>
        <p:sp>
          <p:nvSpPr>
            <p:cNvPr id="42" name="Freeform 10">
              <a:extLst>
                <a:ext uri="{FF2B5EF4-FFF2-40B4-BE49-F238E27FC236}">
                  <a16:creationId xmlns:a16="http://schemas.microsoft.com/office/drawing/2014/main" id="{6FDF09D6-2B37-4F6D-939C-6D22247B1DE3}"/>
                </a:ext>
              </a:extLst>
            </p:cNvPr>
            <p:cNvSpPr/>
            <p:nvPr/>
          </p:nvSpPr>
          <p:spPr>
            <a:xfrm>
              <a:off x="4594142" y="4332736"/>
              <a:ext cx="2144238" cy="1476190"/>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accent2">
                <a:lumMod val="20000"/>
                <a:lumOff val="80000"/>
              </a:schemeClr>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37338" tIns="37338" rIns="37338" bIns="37338" spcCol="1270"/>
            <a:lstStyle/>
            <a:p>
              <a:pPr marL="175022" indent="-175022" defTabSz="233363">
                <a:lnSpc>
                  <a:spcPct val="90000"/>
                </a:lnSpc>
                <a:spcAft>
                  <a:spcPct val="35000"/>
                </a:spcAft>
                <a:buFont typeface="+mj-lt"/>
                <a:buAutoNum type="arabicPeriod" startAt="4"/>
                <a:defRPr/>
              </a:pPr>
              <a:r>
                <a:rPr lang="en-US" sz="1500" dirty="0">
                  <a:solidFill>
                    <a:srgbClr val="000510"/>
                  </a:solidFill>
                  <a:latin typeface="Arial" panose="020B0604020202020204" pitchFamily="34" charset="0"/>
                  <a:cs typeface="Arial" panose="020B0604020202020204" pitchFamily="34" charset="0"/>
                </a:rPr>
                <a:t>Jeffrey puts both in shopping basket and checks out  before Andrea. </a:t>
              </a:r>
            </a:p>
          </p:txBody>
        </p:sp>
        <p:sp>
          <p:nvSpPr>
            <p:cNvPr id="43" name="Oval 42">
              <a:extLst>
                <a:ext uri="{FF2B5EF4-FFF2-40B4-BE49-F238E27FC236}">
                  <a16:creationId xmlns:a16="http://schemas.microsoft.com/office/drawing/2014/main" id="{91771C48-EAC1-4F12-80A5-96C4CAFEBA37}"/>
                </a:ext>
              </a:extLst>
            </p:cNvPr>
            <p:cNvSpPr/>
            <p:nvPr/>
          </p:nvSpPr>
          <p:spPr>
            <a:xfrm>
              <a:off x="5360988" y="3636520"/>
              <a:ext cx="452437"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sz="1350" b="1" dirty="0">
                  <a:solidFill>
                    <a:schemeClr val="tx1"/>
                  </a:solidFill>
                  <a:latin typeface="Arial" panose="020B0604020202020204" pitchFamily="34" charset="0"/>
                  <a:cs typeface="Arial" panose="020B0604020202020204" pitchFamily="34" charset="0"/>
                </a:rPr>
                <a:t>4</a:t>
              </a:r>
            </a:p>
          </p:txBody>
        </p:sp>
        <p:sp>
          <p:nvSpPr>
            <p:cNvPr id="44" name="Freeform 12">
              <a:extLst>
                <a:ext uri="{FF2B5EF4-FFF2-40B4-BE49-F238E27FC236}">
                  <a16:creationId xmlns:a16="http://schemas.microsoft.com/office/drawing/2014/main" id="{3A605B9A-8AD7-4317-8B11-34BDB217FE52}"/>
                </a:ext>
              </a:extLst>
            </p:cNvPr>
            <p:cNvSpPr/>
            <p:nvPr/>
          </p:nvSpPr>
          <p:spPr>
            <a:xfrm>
              <a:off x="5957057" y="1995408"/>
              <a:ext cx="1981274" cy="1414542"/>
            </a:xfrm>
            <a:custGeom>
              <a:avLst/>
              <a:gdLst>
                <a:gd name="connsiteX0" fmla="*/ 0 w 1383571"/>
                <a:gd name="connsiteY0" fmla="*/ 0 h 1810385"/>
                <a:gd name="connsiteX1" fmla="*/ 1383571 w 1383571"/>
                <a:gd name="connsiteY1" fmla="*/ 0 h 1810385"/>
                <a:gd name="connsiteX2" fmla="*/ 1383571 w 1383571"/>
                <a:gd name="connsiteY2" fmla="*/ 1810385 h 1810385"/>
                <a:gd name="connsiteX3" fmla="*/ 0 w 1383571"/>
                <a:gd name="connsiteY3" fmla="*/ 1810385 h 1810385"/>
                <a:gd name="connsiteX4" fmla="*/ 0 w 1383571"/>
                <a:gd name="connsiteY4" fmla="*/ 0 h 181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571" h="1810385">
                  <a:moveTo>
                    <a:pt x="0" y="0"/>
                  </a:moveTo>
                  <a:lnTo>
                    <a:pt x="1383571" y="0"/>
                  </a:lnTo>
                  <a:lnTo>
                    <a:pt x="1383571" y="1810385"/>
                  </a:lnTo>
                  <a:lnTo>
                    <a:pt x="0" y="1810385"/>
                  </a:lnTo>
                  <a:lnTo>
                    <a:pt x="0" y="0"/>
                  </a:lnTo>
                  <a:close/>
                </a:path>
              </a:pathLst>
            </a:custGeom>
            <a:solidFill>
              <a:schemeClr val="accent2">
                <a:lumMod val="20000"/>
                <a:lumOff val="80000"/>
              </a:schemeClr>
            </a:solidFill>
            <a:ln>
              <a:solidFill>
                <a:schemeClr val="accent1"/>
              </a:solidFill>
            </a:ln>
          </p:spPr>
          <p:style>
            <a:lnRef idx="0">
              <a:schemeClr val="dk1">
                <a:alpha val="0"/>
                <a:hueOff val="0"/>
                <a:satOff val="0"/>
                <a:lumOff val="0"/>
                <a:alphaOff val="0"/>
              </a:schemeClr>
            </a:lnRef>
            <a:fillRef idx="1002">
              <a:schemeClr val="lt2"/>
            </a:fillRef>
            <a:effectRef idx="0">
              <a:schemeClr val="lt1">
                <a:alpha val="0"/>
                <a:hueOff val="0"/>
                <a:satOff val="0"/>
                <a:lumOff val="0"/>
                <a:alphaOff val="0"/>
              </a:schemeClr>
            </a:effectRef>
            <a:fontRef idx="minor">
              <a:schemeClr val="tx1">
                <a:hueOff val="0"/>
                <a:satOff val="0"/>
                <a:lumOff val="0"/>
                <a:alphaOff val="0"/>
              </a:schemeClr>
            </a:fontRef>
          </p:style>
          <p:txBody>
            <a:bodyPr lIns="37338" tIns="37338" rIns="37338" bIns="37338" spcCol="1270" anchor="t" anchorCtr="0"/>
            <a:lstStyle/>
            <a:p>
              <a:pPr defTabSz="233363">
                <a:lnSpc>
                  <a:spcPct val="90000"/>
                </a:lnSpc>
                <a:spcAft>
                  <a:spcPct val="35000"/>
                </a:spcAft>
              </a:pPr>
              <a:r>
                <a:rPr lang="en-US" sz="1500" dirty="0">
                  <a:solidFill>
                    <a:srgbClr val="000510"/>
                  </a:solidFill>
                  <a:latin typeface="Arial" panose="020B0604020202020204" pitchFamily="34" charset="0"/>
                  <a:cs typeface="Arial" panose="020B0604020202020204" pitchFamily="34" charset="0"/>
                </a:rPr>
                <a:t>5. Andrea proceeds to checkout. Someone will  be disappointed.</a:t>
              </a:r>
            </a:p>
          </p:txBody>
        </p:sp>
        <p:sp>
          <p:nvSpPr>
            <p:cNvPr id="45" name="Oval 44">
              <a:extLst>
                <a:ext uri="{FF2B5EF4-FFF2-40B4-BE49-F238E27FC236}">
                  <a16:creationId xmlns:a16="http://schemas.microsoft.com/office/drawing/2014/main" id="{DBB01ABB-D0FC-407E-B61D-EBE124655031}"/>
                </a:ext>
              </a:extLst>
            </p:cNvPr>
            <p:cNvSpPr/>
            <p:nvPr/>
          </p:nvSpPr>
          <p:spPr>
            <a:xfrm>
              <a:off x="6969556" y="3636520"/>
              <a:ext cx="452438" cy="453321"/>
            </a:xfrm>
            <a:prstGeom prst="ellipse">
              <a:avLst/>
            </a:prstGeom>
            <a:solidFill>
              <a:schemeClr val="accent3">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defRPr/>
              </a:pPr>
              <a:r>
                <a:rPr lang="en-US" sz="1350" b="1" dirty="0">
                  <a:solidFill>
                    <a:schemeClr val="tx1"/>
                  </a:solidFill>
                  <a:latin typeface="Arial" panose="020B0604020202020204" pitchFamily="34" charset="0"/>
                  <a:cs typeface="Arial" panose="020B0604020202020204" pitchFamily="34" charset="0"/>
                </a:rPr>
                <a:t>5</a:t>
              </a:r>
            </a:p>
          </p:txBody>
        </p:sp>
        <p:sp>
          <p:nvSpPr>
            <p:cNvPr id="46" name="Notched Right Arrow 3">
              <a:extLst>
                <a:ext uri="{FF2B5EF4-FFF2-40B4-BE49-F238E27FC236}">
                  <a16:creationId xmlns:a16="http://schemas.microsoft.com/office/drawing/2014/main" id="{8DFA5669-90A8-4A2E-826B-6735EBAFF52A}"/>
                </a:ext>
              </a:extLst>
            </p:cNvPr>
            <p:cNvSpPr/>
            <p:nvPr/>
          </p:nvSpPr>
          <p:spPr>
            <a:xfrm>
              <a:off x="533400" y="3199518"/>
              <a:ext cx="8001000" cy="1372658"/>
            </a:xfrm>
            <a:prstGeom prst="notchedRightArrow">
              <a:avLst/>
            </a:prstGeom>
            <a:solidFill>
              <a:schemeClr val="accent2">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sp>
        <p:nvSpPr>
          <p:cNvPr id="47" name="Oval 46">
            <a:extLst>
              <a:ext uri="{FF2B5EF4-FFF2-40B4-BE49-F238E27FC236}">
                <a16:creationId xmlns:a16="http://schemas.microsoft.com/office/drawing/2014/main" id="{5AA7CDC8-4706-4BDA-B7FA-77590E7DCC99}"/>
              </a:ext>
            </a:extLst>
          </p:cNvPr>
          <p:cNvSpPr/>
          <p:nvPr/>
        </p:nvSpPr>
        <p:spPr>
          <a:xfrm>
            <a:off x="2888129" y="3429000"/>
            <a:ext cx="630621" cy="457144"/>
          </a:xfrm>
          <a:prstGeom prst="ellipse">
            <a:avLst/>
          </a:prstGeom>
          <a:solidFill>
            <a:schemeClr val="accent3">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p>
        </p:txBody>
      </p:sp>
      <p:sp>
        <p:nvSpPr>
          <p:cNvPr id="48" name="Oval 47">
            <a:extLst>
              <a:ext uri="{FF2B5EF4-FFF2-40B4-BE49-F238E27FC236}">
                <a16:creationId xmlns:a16="http://schemas.microsoft.com/office/drawing/2014/main" id="{4A7C4868-3FF2-4C7F-8451-084D2BDC899A}"/>
              </a:ext>
            </a:extLst>
          </p:cNvPr>
          <p:cNvSpPr/>
          <p:nvPr/>
        </p:nvSpPr>
        <p:spPr>
          <a:xfrm>
            <a:off x="4153465" y="3429000"/>
            <a:ext cx="630621" cy="457144"/>
          </a:xfrm>
          <a:prstGeom prst="ellipse">
            <a:avLst/>
          </a:prstGeom>
          <a:solidFill>
            <a:schemeClr val="accent3">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p>
        </p:txBody>
      </p:sp>
      <p:sp>
        <p:nvSpPr>
          <p:cNvPr id="49" name="Oval 48">
            <a:extLst>
              <a:ext uri="{FF2B5EF4-FFF2-40B4-BE49-F238E27FC236}">
                <a16:creationId xmlns:a16="http://schemas.microsoft.com/office/drawing/2014/main" id="{E29E9DF0-7BBA-4297-A481-716454B97287}"/>
              </a:ext>
            </a:extLst>
          </p:cNvPr>
          <p:cNvSpPr/>
          <p:nvPr/>
        </p:nvSpPr>
        <p:spPr>
          <a:xfrm>
            <a:off x="5465811" y="3429000"/>
            <a:ext cx="630621" cy="457144"/>
          </a:xfrm>
          <a:prstGeom prst="ellipse">
            <a:avLst/>
          </a:prstGeom>
          <a:solidFill>
            <a:schemeClr val="accent3">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p>
        </p:txBody>
      </p:sp>
      <p:sp>
        <p:nvSpPr>
          <p:cNvPr id="50" name="Oval 49">
            <a:extLst>
              <a:ext uri="{FF2B5EF4-FFF2-40B4-BE49-F238E27FC236}">
                <a16:creationId xmlns:a16="http://schemas.microsoft.com/office/drawing/2014/main" id="{0101CDF6-B685-4FC7-A7DD-41369EB33407}"/>
              </a:ext>
            </a:extLst>
          </p:cNvPr>
          <p:cNvSpPr/>
          <p:nvPr/>
        </p:nvSpPr>
        <p:spPr>
          <a:xfrm>
            <a:off x="6717360" y="3429000"/>
            <a:ext cx="630621" cy="457144"/>
          </a:xfrm>
          <a:prstGeom prst="ellipse">
            <a:avLst/>
          </a:prstGeom>
          <a:solidFill>
            <a:schemeClr val="accent3">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p>
        </p:txBody>
      </p:sp>
      <p:sp>
        <p:nvSpPr>
          <p:cNvPr id="51" name="Oval 50">
            <a:extLst>
              <a:ext uri="{FF2B5EF4-FFF2-40B4-BE49-F238E27FC236}">
                <a16:creationId xmlns:a16="http://schemas.microsoft.com/office/drawing/2014/main" id="{9735CAA1-CB52-428C-940A-3256FD3DF7D0}"/>
              </a:ext>
            </a:extLst>
          </p:cNvPr>
          <p:cNvSpPr/>
          <p:nvPr/>
        </p:nvSpPr>
        <p:spPr>
          <a:xfrm>
            <a:off x="7957651" y="3429000"/>
            <a:ext cx="630621" cy="457144"/>
          </a:xfrm>
          <a:prstGeom prst="ellipse">
            <a:avLst/>
          </a:prstGeom>
          <a:solidFill>
            <a:schemeClr val="accent3">
              <a:lumMod val="20000"/>
              <a:lumOff val="8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p>
        </p:txBody>
      </p:sp>
    </p:spTree>
    <p:extLst>
      <p:ext uri="{BB962C8B-B14F-4D97-AF65-F5344CB8AC3E}">
        <p14:creationId xmlns:p14="http://schemas.microsoft.com/office/powerpoint/2010/main" val="247977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5-1 </a:t>
            </a:r>
            <a:r>
              <a:rPr lang="en-US" sz="2400" kern="1200" dirty="0">
                <a:solidFill>
                  <a:srgbClr val="000000"/>
                </a:solidFill>
                <a:latin typeface="Arial (Body)"/>
                <a:ea typeface="+mn-ea"/>
                <a:cs typeface="+mn-cs"/>
              </a:rPr>
              <a:t>Why do you need to know about databases?</a:t>
            </a:r>
          </a:p>
          <a:p>
            <a:pPr marL="0" indent="0" defTabSz="685800">
              <a:buSzPts val="2400"/>
              <a:buNone/>
              <a:tabLst/>
            </a:pPr>
            <a:r>
              <a:rPr lang="en-US" sz="2400" b="1" kern="1200" dirty="0">
                <a:solidFill>
                  <a:schemeClr val="tx2"/>
                </a:solidFill>
                <a:latin typeface="Arial (Body)"/>
                <a:ea typeface="+mn-ea"/>
                <a:cs typeface="+mn-cs"/>
              </a:rPr>
              <a:t>5-2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is a database?</a:t>
            </a:r>
          </a:p>
          <a:p>
            <a:pPr marL="0" indent="0" defTabSz="685800">
              <a:buSzPts val="2400"/>
              <a:buNone/>
              <a:tabLst/>
            </a:pPr>
            <a:r>
              <a:rPr lang="en-US" sz="2400" b="1" kern="1200" dirty="0">
                <a:solidFill>
                  <a:schemeClr val="tx2"/>
                </a:solidFill>
                <a:latin typeface="Arial (Body)"/>
                <a:ea typeface="+mn-ea"/>
                <a:cs typeface="+mn-cs"/>
              </a:rPr>
              <a:t>5-3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is a database management system (D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a:t>
            </a:r>
          </a:p>
          <a:p>
            <a:pPr marL="0" indent="0" defTabSz="685800">
              <a:buSzPts val="2400"/>
              <a:buNone/>
              <a:tabLst/>
            </a:pPr>
            <a:r>
              <a:rPr lang="en-US" sz="2400" b="1" kern="1200" dirty="0">
                <a:solidFill>
                  <a:schemeClr val="tx2"/>
                </a:solidFill>
                <a:latin typeface="Arial (Body)"/>
                <a:ea typeface="+mn-ea"/>
                <a:cs typeface="+mn-cs"/>
              </a:rPr>
              <a:t>5-4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database applications make databases more useful?</a:t>
            </a:r>
          </a:p>
          <a:p>
            <a:pPr marL="0" indent="0" defTabSz="685800">
              <a:buSzPts val="2400"/>
              <a:buNone/>
              <a:tabLst/>
            </a:pPr>
            <a:r>
              <a:rPr lang="en-US" sz="2400" b="1" kern="1200" dirty="0">
                <a:solidFill>
                  <a:schemeClr val="tx2"/>
                </a:solidFill>
                <a:latin typeface="Arial (Body)"/>
                <a:ea typeface="+mn-ea"/>
                <a:cs typeface="+mn-cs"/>
              </a:rPr>
              <a:t>5-5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eHermes benefit from a database system?</a:t>
            </a:r>
          </a:p>
          <a:p>
            <a:pPr marL="0" indent="0" defTabSz="685800">
              <a:buSzPts val="2400"/>
              <a:buNone/>
              <a:tabLst/>
            </a:pPr>
            <a:r>
              <a:rPr lang="en-US" sz="2400" b="1" kern="1200" dirty="0">
                <a:solidFill>
                  <a:schemeClr val="tx2"/>
                </a:solidFill>
                <a:latin typeface="Arial (Body)"/>
                <a:ea typeface="+mn-ea"/>
                <a:cs typeface="+mn-cs"/>
              </a:rPr>
              <a:t>5-6</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are nontraditional 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products?</a:t>
            </a:r>
          </a:p>
        </p:txBody>
      </p:sp>
    </p:spTree>
    <p:extLst>
      <p:ext uri="{BB962C8B-B14F-4D97-AF65-F5344CB8AC3E}">
        <p14:creationId xmlns:p14="http://schemas.microsoft.com/office/powerpoint/2010/main" val="3098217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A Database System at eHermes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5-5 How can eHermes benefit from a database system?</a:t>
            </a:r>
          </a:p>
          <a:p>
            <a:pPr marL="255651" indent="-255651" defTabSz="685800">
              <a:spcAft>
                <a:spcPct val="0"/>
              </a:spcAft>
              <a:buSzPts val="2400"/>
            </a:pPr>
            <a:r>
              <a:rPr lang="en-US" sz="2400" kern="1200" dirty="0">
                <a:solidFill>
                  <a:srgbClr val="000000"/>
                </a:solidFill>
                <a:latin typeface="+mn-lt"/>
                <a:ea typeface="+mn-ea"/>
                <a:cs typeface="+mn-cs"/>
              </a:rPr>
              <a:t>Speed up the process of inventorying new items received from sellers.</a:t>
            </a:r>
          </a:p>
          <a:p>
            <a:pPr marL="741600" lvl="1" indent="-284400" defTabSz="685800">
              <a:spcAft>
                <a:spcPct val="0"/>
              </a:spcAft>
              <a:buSzPts val="2400"/>
              <a:buFontTx/>
              <a:buChar char="–"/>
            </a:pPr>
            <a:r>
              <a:rPr lang="en-US" sz="2000" kern="1200" dirty="0">
                <a:solidFill>
                  <a:srgbClr val="000000"/>
                </a:solidFill>
                <a:latin typeface="+mn-lt"/>
                <a:ea typeface="+mn-ea"/>
                <a:cs typeface="+mn-cs"/>
              </a:rPr>
              <a:t>“Can we add a new item’s entry in our database using a photo and Google’s image classifier to recognize the item, search for product information from multiple sources, and complete the database entry?”</a:t>
            </a:r>
          </a:p>
          <a:p>
            <a:pPr marL="255651" indent="-255651" defTabSz="685800">
              <a:spcAft>
                <a:spcPct val="0"/>
              </a:spcAft>
              <a:buSzPts val="2400"/>
            </a:pPr>
            <a:r>
              <a:rPr lang="en-US" sz="2400" kern="1200" dirty="0">
                <a:solidFill>
                  <a:srgbClr val="000000"/>
                </a:solidFill>
                <a:latin typeface="+mn-lt"/>
                <a:ea typeface="+mn-ea"/>
                <a:cs typeface="+mn-cs"/>
              </a:rPr>
              <a:t>Choices</a:t>
            </a:r>
          </a:p>
          <a:p>
            <a:pPr marL="741600" lvl="1" indent="-284400" defTabSz="685800">
              <a:spcAft>
                <a:spcPct val="0"/>
              </a:spcAft>
              <a:buSzPts val="2400"/>
              <a:buFontTx/>
              <a:buChar char="–"/>
            </a:pPr>
            <a:r>
              <a:rPr lang="en-US" sz="2000" kern="1200" dirty="0">
                <a:solidFill>
                  <a:srgbClr val="000000"/>
                </a:solidFill>
                <a:latin typeface="+mn-lt"/>
                <a:ea typeface="+mn-ea"/>
                <a:cs typeface="+mn-cs"/>
              </a:rPr>
              <a:t>Store images on a file server and keep metadata about each image in a relational database to query with S</a:t>
            </a:r>
            <a:r>
              <a:rPr lang="en-US" sz="100" kern="1200" dirty="0">
                <a:solidFill>
                  <a:srgbClr val="000000"/>
                </a:solidFill>
                <a:latin typeface="+mn-lt"/>
                <a:ea typeface="+mn-ea"/>
                <a:cs typeface="+mn-cs"/>
              </a:rPr>
              <a:t> </a:t>
            </a:r>
            <a:r>
              <a:rPr lang="en-US" sz="20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000" kern="1200" dirty="0">
                <a:solidFill>
                  <a:srgbClr val="000000"/>
                </a:solidFill>
                <a:latin typeface="+mn-lt"/>
                <a:ea typeface="+mn-ea"/>
                <a:cs typeface="+mn-cs"/>
              </a:rPr>
              <a:t>L.</a:t>
            </a:r>
          </a:p>
          <a:p>
            <a:pPr marL="741600" lvl="1" indent="-284400" defTabSz="685800">
              <a:spcAft>
                <a:spcPct val="0"/>
              </a:spcAft>
              <a:buSzPts val="2400"/>
              <a:buFontTx/>
              <a:buChar char="–"/>
            </a:pPr>
            <a:r>
              <a:rPr lang="en-US" sz="2000" kern="1200" dirty="0">
                <a:solidFill>
                  <a:srgbClr val="000000"/>
                </a:solidFill>
                <a:latin typeface="+mn-lt"/>
                <a:ea typeface="+mn-ea"/>
                <a:cs typeface="+mn-cs"/>
              </a:rPr>
              <a:t>Use No</a:t>
            </a:r>
            <a:r>
              <a:rPr lang="en-US" sz="100" kern="1200" dirty="0">
                <a:solidFill>
                  <a:srgbClr val="000000"/>
                </a:solidFill>
                <a:latin typeface="+mn-lt"/>
                <a:ea typeface="+mn-ea"/>
                <a:cs typeface="+mn-cs"/>
              </a:rPr>
              <a:t> </a:t>
            </a:r>
            <a:r>
              <a:rPr lang="en-US" sz="20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0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000" kern="1200" dirty="0">
                <a:solidFill>
                  <a:srgbClr val="000000"/>
                </a:solidFill>
                <a:latin typeface="+mn-lt"/>
                <a:ea typeface="+mn-ea"/>
                <a:cs typeface="+mn-cs"/>
              </a:rPr>
              <a:t>L </a:t>
            </a:r>
            <a:r>
              <a:rPr lang="en-US" sz="2000" b="1" kern="1200" dirty="0">
                <a:solidFill>
                  <a:srgbClr val="000000"/>
                </a:solidFill>
                <a:latin typeface="+mn-lt"/>
                <a:ea typeface="+mn-ea"/>
                <a:cs typeface="+mn-cs"/>
              </a:rPr>
              <a:t>Mongo</a:t>
            </a:r>
            <a:r>
              <a:rPr lang="en-US" sz="100" b="1" kern="1200" dirty="0">
                <a:solidFill>
                  <a:srgbClr val="000000"/>
                </a:solidFill>
                <a:latin typeface="+mn-lt"/>
                <a:ea typeface="+mn-ea"/>
                <a:cs typeface="+mn-cs"/>
              </a:rPr>
              <a:t> </a:t>
            </a:r>
            <a:r>
              <a:rPr lang="en-US" sz="2000" b="1" kern="1200" dirty="0">
                <a:solidFill>
                  <a:srgbClr val="000000"/>
                </a:solidFill>
                <a:latin typeface="+mn-lt"/>
                <a:ea typeface="+mn-ea"/>
                <a:cs typeface="+mn-cs"/>
              </a:rPr>
              <a:t>D</a:t>
            </a:r>
            <a:r>
              <a:rPr lang="en-US" sz="100" b="1" kern="1200" dirty="0">
                <a:solidFill>
                  <a:srgbClr val="000000"/>
                </a:solidFill>
                <a:latin typeface="+mn-lt"/>
                <a:ea typeface="+mn-ea"/>
                <a:cs typeface="+mn-cs"/>
              </a:rPr>
              <a:t> </a:t>
            </a:r>
            <a:r>
              <a:rPr lang="en-US" sz="2000" b="1" kern="1200" dirty="0">
                <a:solidFill>
                  <a:srgbClr val="000000"/>
                </a:solidFill>
                <a:latin typeface="+mn-lt"/>
                <a:ea typeface="+mn-ea"/>
                <a:cs typeface="+mn-cs"/>
              </a:rPr>
              <a:t>B </a:t>
            </a:r>
            <a:r>
              <a:rPr lang="en-US" sz="2000" kern="1200" dirty="0">
                <a:solidFill>
                  <a:srgbClr val="000000"/>
                </a:solidFill>
                <a:latin typeface="+mn-lt"/>
                <a:ea typeface="+mn-ea"/>
                <a:cs typeface="+mn-cs"/>
              </a:rPr>
              <a:t>to store images in same database as the metadata.</a:t>
            </a:r>
          </a:p>
        </p:txBody>
      </p:sp>
    </p:spTree>
    <p:extLst>
      <p:ext uri="{BB962C8B-B14F-4D97-AF65-F5344CB8AC3E}">
        <p14:creationId xmlns:p14="http://schemas.microsoft.com/office/powerpoint/2010/main" val="845885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eHermes Chooses Option 1</a:t>
            </a:r>
          </a:p>
        </p:txBody>
      </p:sp>
      <p:sp>
        <p:nvSpPr>
          <p:cNvPr id="4" name="Content Placeholder 3"/>
          <p:cNvSpPr>
            <a:spLocks noGrp="1"/>
          </p:cNvSpPr>
          <p:nvPr>
            <p:ph idx="1"/>
          </p:nvPr>
        </p:nvSpPr>
        <p:spPr>
          <a:xfrm>
            <a:off x="1981200" y="1600201"/>
            <a:ext cx="8229600" cy="340395"/>
          </a:xfrm>
        </p:spPr>
        <p:txBody>
          <a:bodyPr wrap="square" lIns="91425" tIns="91425" rIns="91425" bIns="91425" anchor="t" anchorCtr="0">
            <a:noAutofit/>
          </a:bodyPr>
          <a:lstStyle/>
          <a:p>
            <a:pPr marL="0" indent="0">
              <a:buNone/>
            </a:pPr>
            <a:r>
              <a:rPr lang="en-US" sz="1400" dirty="0">
                <a:latin typeface="+mn-lt"/>
              </a:rPr>
              <a:t>5-5 How can eHermes benefit from a database system?</a:t>
            </a:r>
          </a:p>
        </p:txBody>
      </p:sp>
      <p:sp>
        <p:nvSpPr>
          <p:cNvPr id="3" name="Content Placeholder 2"/>
          <p:cNvSpPr>
            <a:spLocks noGrp="1"/>
          </p:cNvSpPr>
          <p:nvPr>
            <p:ph idx="13"/>
          </p:nvPr>
        </p:nvSpPr>
        <p:spPr>
          <a:xfrm>
            <a:off x="1997720" y="2063554"/>
            <a:ext cx="4098281" cy="2947359"/>
          </a:xfrm>
        </p:spPr>
        <p:txBody>
          <a:bodyPr/>
          <a:lstStyle/>
          <a:p>
            <a:pPr indent="-255600"/>
            <a:r>
              <a:rPr lang="en-US" sz="2000" dirty="0">
                <a:latin typeface="+mn-lt"/>
              </a:rPr>
              <a:t>Use Microsoft SQL Server to store metadata. </a:t>
            </a:r>
          </a:p>
          <a:p>
            <a:pPr indent="-255600"/>
            <a:r>
              <a:rPr lang="en-US" sz="2000" dirty="0">
                <a:latin typeface="+mn-lt"/>
              </a:rPr>
              <a:t>Less risky: uses known technology. </a:t>
            </a:r>
          </a:p>
          <a:p>
            <a:pPr indent="-255600"/>
            <a:r>
              <a:rPr lang="en-US" sz="2000" dirty="0">
                <a:latin typeface="+mn-lt"/>
              </a:rPr>
              <a:t>Creates E-R diagram. </a:t>
            </a:r>
          </a:p>
          <a:p>
            <a:pPr indent="-255600"/>
            <a:r>
              <a:rPr lang="en-US" sz="2000" dirty="0">
                <a:latin typeface="+mn-lt"/>
              </a:rPr>
              <a:t>Decide to keep design simple at first.</a:t>
            </a:r>
          </a:p>
        </p:txBody>
      </p:sp>
      <p:pic>
        <p:nvPicPr>
          <p:cNvPr id="10" name="Picture 9" descr="Figure depicting eHermes' preliminary data model">
            <a:extLst>
              <a:ext uri="{FF2B5EF4-FFF2-40B4-BE49-F238E27FC236}">
                <a16:creationId xmlns:a16="http://schemas.microsoft.com/office/drawing/2014/main" id="{BC69806B-AD7B-40A4-9033-85AE311118B6}"/>
              </a:ext>
            </a:extLst>
          </p:cNvPr>
          <p:cNvPicPr>
            <a:picLocks noChangeAspect="1"/>
          </p:cNvPicPr>
          <p:nvPr/>
        </p:nvPicPr>
        <p:blipFill>
          <a:blip r:embed="rId3"/>
          <a:stretch>
            <a:fillRect/>
          </a:stretch>
        </p:blipFill>
        <p:spPr>
          <a:xfrm>
            <a:off x="6231170" y="2063554"/>
            <a:ext cx="4204082" cy="2646099"/>
          </a:xfrm>
          <a:prstGeom prst="rect">
            <a:avLst/>
          </a:prstGeom>
        </p:spPr>
      </p:pic>
    </p:spTree>
    <p:extLst>
      <p:ext uri="{BB962C8B-B14F-4D97-AF65-F5344CB8AC3E}">
        <p14:creationId xmlns:p14="http://schemas.microsoft.com/office/powerpoint/2010/main" val="109192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Nontraditional D</a:t>
            </a:r>
            <a:r>
              <a:rPr lang="en-US" sz="100" dirty="0"/>
              <a:t> </a:t>
            </a:r>
            <a:r>
              <a:rPr lang="en-US" dirty="0"/>
              <a:t>B</a:t>
            </a:r>
            <a:r>
              <a:rPr lang="en-US" sz="100" dirty="0"/>
              <a:t> </a:t>
            </a:r>
            <a:r>
              <a:rPr lang="en-US" dirty="0"/>
              <a:t>M</a:t>
            </a:r>
            <a:r>
              <a:rPr lang="en-US" sz="100" dirty="0"/>
              <a:t> </a:t>
            </a:r>
            <a:r>
              <a:rPr lang="en-US" dirty="0"/>
              <a:t>S Products</a:t>
            </a:r>
            <a:endParaRPr lang="en-IN" dirty="0"/>
          </a:p>
        </p:txBody>
      </p:sp>
      <p:sp>
        <p:nvSpPr>
          <p:cNvPr id="4" name="Text Placeholder 3"/>
          <p:cNvSpPr>
            <a:spLocks noGrp="1"/>
          </p:cNvSpPr>
          <p:nvPr>
            <p:ph idx="1"/>
          </p:nvPr>
        </p:nvSpPr>
        <p:spPr>
          <a:xfrm>
            <a:off x="1981200" y="1600200"/>
            <a:ext cx="8229600" cy="886968"/>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5-6 What are nontraditional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 products?</a:t>
            </a:r>
          </a:p>
          <a:p>
            <a:pPr marL="0" indent="0" defTabSz="685800">
              <a:spcAft>
                <a:spcPct val="0"/>
              </a:spcAft>
              <a:buSzPts val="2400"/>
              <a:buNone/>
            </a:pPr>
            <a:r>
              <a:rPr lang="en-US" sz="2400" b="1" kern="1200" dirty="0">
                <a:solidFill>
                  <a:srgbClr val="000000"/>
                </a:solidFill>
                <a:latin typeface="Arial (Body)"/>
                <a:ea typeface="+mn-ea"/>
                <a:cs typeface="+mn-cs"/>
              </a:rPr>
              <a:t>Relational model is not needed today</a:t>
            </a:r>
          </a:p>
        </p:txBody>
      </p:sp>
      <p:sp>
        <p:nvSpPr>
          <p:cNvPr id="6" name="Content Placeholder 5"/>
          <p:cNvSpPr>
            <a:spLocks noGrp="1"/>
          </p:cNvSpPr>
          <p:nvPr>
            <p:ph idx="13"/>
          </p:nvPr>
        </p:nvSpPr>
        <p:spPr>
          <a:xfrm>
            <a:off x="1997720" y="2540793"/>
            <a:ext cx="8229600" cy="518015"/>
          </a:xfrm>
        </p:spPr>
        <p:txBody>
          <a:bodyPr/>
          <a:lstStyle/>
          <a:p>
            <a:pPr marL="169164" indent="-342900" defTabSz="685800">
              <a:spcAft>
                <a:spcPct val="0"/>
              </a:spcAft>
              <a:buSzPts val="2400"/>
              <a:buFont typeface="Arial" panose="020B0604020202020204" pitchFamily="34" charset="0"/>
              <a:buChar char="•"/>
            </a:pPr>
            <a:r>
              <a:rPr lang="en-US" sz="2400" kern="1200" dirty="0">
                <a:solidFill>
                  <a:srgbClr val="000000"/>
                </a:solidFill>
                <a:latin typeface="Arial (Body)"/>
              </a:rPr>
              <a:t>Need to store new data types differently</a:t>
            </a:r>
          </a:p>
        </p:txBody>
      </p:sp>
      <p:sp>
        <p:nvSpPr>
          <p:cNvPr id="7" name="Content Placeholder 6"/>
          <p:cNvSpPr>
            <a:spLocks noGrp="1"/>
          </p:cNvSpPr>
          <p:nvPr>
            <p:ph idx="14"/>
          </p:nvPr>
        </p:nvSpPr>
        <p:spPr>
          <a:xfrm>
            <a:off x="1997720" y="3079056"/>
            <a:ext cx="8322808" cy="1707959"/>
          </a:xfrm>
        </p:spPr>
        <p:txBody>
          <a:bodyPr/>
          <a:lstStyle/>
          <a:p>
            <a:pPr marL="744728" lvl="1" indent="-230378" defTabSz="685800">
              <a:spcAft>
                <a:spcPct val="0"/>
              </a:spcAft>
              <a:buSzPts val="2400"/>
            </a:pPr>
            <a:r>
              <a:rPr lang="en-US" sz="2400" b="1" kern="1200" dirty="0">
                <a:solidFill>
                  <a:srgbClr val="000000"/>
                </a:solidFill>
                <a:latin typeface="Arial (Body)"/>
              </a:rPr>
              <a:t>A</a:t>
            </a:r>
            <a:r>
              <a:rPr lang="en-US" sz="2400" kern="1200" dirty="0">
                <a:solidFill>
                  <a:srgbClr val="000000"/>
                </a:solidFill>
                <a:latin typeface="Arial (Body)"/>
              </a:rPr>
              <a:t>tomic, </a:t>
            </a:r>
            <a:r>
              <a:rPr lang="en-US" sz="2400" b="1" kern="1200" dirty="0">
                <a:solidFill>
                  <a:srgbClr val="000000"/>
                </a:solidFill>
                <a:latin typeface="Arial (Body)"/>
              </a:rPr>
              <a:t>C</a:t>
            </a:r>
            <a:r>
              <a:rPr lang="en-US" sz="2400" kern="1200" dirty="0">
                <a:solidFill>
                  <a:srgbClr val="000000"/>
                </a:solidFill>
                <a:latin typeface="Arial (Body)"/>
              </a:rPr>
              <a:t>onsistent, </a:t>
            </a:r>
            <a:r>
              <a:rPr lang="en-US" sz="2400" b="1" kern="1200" dirty="0">
                <a:solidFill>
                  <a:srgbClr val="000000"/>
                </a:solidFill>
                <a:latin typeface="Arial (Body)"/>
              </a:rPr>
              <a:t>I</a:t>
            </a:r>
            <a:r>
              <a:rPr lang="en-US" sz="2400" kern="1200" dirty="0">
                <a:solidFill>
                  <a:srgbClr val="000000"/>
                </a:solidFill>
                <a:latin typeface="Arial (Body)"/>
              </a:rPr>
              <a:t>solated, </a:t>
            </a:r>
            <a:r>
              <a:rPr lang="en-US" sz="2400" b="1" kern="1200" dirty="0">
                <a:solidFill>
                  <a:srgbClr val="000000"/>
                </a:solidFill>
                <a:latin typeface="Arial (Body)"/>
              </a:rPr>
              <a:t>D</a:t>
            </a:r>
            <a:r>
              <a:rPr lang="en-US" sz="2400" kern="1200" dirty="0">
                <a:solidFill>
                  <a:srgbClr val="000000"/>
                </a:solidFill>
                <a:latin typeface="Arial (Body)"/>
              </a:rPr>
              <a:t>urable transactions</a:t>
            </a:r>
          </a:p>
          <a:p>
            <a:pPr marL="744728" lvl="1" indent="-230378" defTabSz="685800">
              <a:spcAft>
                <a:spcPct val="0"/>
              </a:spcAft>
              <a:buSzPts val="2400"/>
            </a:pPr>
            <a:r>
              <a:rPr lang="en-US" sz="2400" kern="1200" dirty="0">
                <a:solidFill>
                  <a:srgbClr val="000000"/>
                </a:solidFill>
                <a:latin typeface="Arial (Body)"/>
              </a:rPr>
              <a:t>Critical to traditional commercial applications</a:t>
            </a:r>
          </a:p>
          <a:p>
            <a:pPr marL="744728" lvl="1" indent="-230378" defTabSz="685800">
              <a:spcAft>
                <a:spcPct val="0"/>
              </a:spcAft>
              <a:buSzPts val="2400"/>
            </a:pPr>
            <a:r>
              <a:rPr lang="en-US" sz="2400" kern="1200" dirty="0">
                <a:solidFill>
                  <a:srgbClr val="000000"/>
                </a:solidFill>
                <a:latin typeface="Arial (Body)"/>
              </a:rPr>
              <a:t>New Internet applications (Twitter) don’t need A</a:t>
            </a:r>
            <a:r>
              <a:rPr lang="en-US" sz="100" kern="1200" dirty="0">
                <a:solidFill>
                  <a:srgbClr val="000000"/>
                </a:solidFill>
                <a:latin typeface="Arial (Body)"/>
              </a:rPr>
              <a:t> </a:t>
            </a:r>
            <a:r>
              <a:rPr lang="en-US" sz="2400" kern="1200" dirty="0">
                <a:solidFill>
                  <a:srgbClr val="000000"/>
                </a:solidFill>
                <a:latin typeface="Arial (Body)"/>
              </a:rPr>
              <a:t>C</a:t>
            </a:r>
            <a:r>
              <a:rPr lang="en-US" sz="100" kern="1200" dirty="0">
                <a:solidFill>
                  <a:srgbClr val="000000"/>
                </a:solidFill>
                <a:latin typeface="Arial (Body)"/>
              </a:rPr>
              <a:t> </a:t>
            </a:r>
            <a:r>
              <a:rPr lang="en-US" sz="2400" kern="1200" dirty="0">
                <a:solidFill>
                  <a:srgbClr val="000000"/>
                </a:solidFill>
                <a:latin typeface="Arial (Body)"/>
              </a:rPr>
              <a:t>I</a:t>
            </a:r>
            <a:r>
              <a:rPr lang="en-US" sz="100" kern="1200" dirty="0">
                <a:solidFill>
                  <a:srgbClr val="000000"/>
                </a:solidFill>
                <a:latin typeface="Arial (Body)"/>
              </a:rPr>
              <a:t> </a:t>
            </a:r>
            <a:r>
              <a:rPr lang="en-US" sz="2400" kern="1200" dirty="0">
                <a:solidFill>
                  <a:srgbClr val="000000"/>
                </a:solidFill>
                <a:latin typeface="Arial (Body)"/>
              </a:rPr>
              <a:t>D</a:t>
            </a:r>
          </a:p>
          <a:p>
            <a:pPr marL="257810" indent="-230378" defTabSz="685800">
              <a:spcAft>
                <a:spcPct val="0"/>
              </a:spcAft>
              <a:buSzPts val="2400"/>
            </a:pPr>
            <a:r>
              <a:rPr lang="en-US" sz="2400" kern="1200" dirty="0">
                <a:solidFill>
                  <a:srgbClr val="000000"/>
                </a:solidFill>
                <a:latin typeface="Arial (Body)"/>
              </a:rPr>
              <a:t>NoSQL (nonrelational) DBMS</a:t>
            </a:r>
          </a:p>
          <a:p>
            <a:pPr marL="744728" lvl="1" indent="-230378" defTabSz="685800">
              <a:spcAft>
                <a:spcPct val="0"/>
              </a:spcAft>
              <a:buSzPts val="2400"/>
            </a:pPr>
            <a:r>
              <a:rPr lang="en-US" sz="2400" kern="1200" dirty="0">
                <a:solidFill>
                  <a:srgbClr val="000000"/>
                </a:solidFill>
                <a:latin typeface="Arial (Body)"/>
              </a:rPr>
              <a:t>DBMS products that support high transaction rates, simple data structures, replicated on many servers in the cloud, without ACID transaction support.</a:t>
            </a:r>
          </a:p>
        </p:txBody>
      </p:sp>
    </p:spTree>
    <p:extLst>
      <p:ext uri="{BB962C8B-B14F-4D97-AF65-F5344CB8AC3E}">
        <p14:creationId xmlns:p14="http://schemas.microsoft.com/office/powerpoint/2010/main" val="3842196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Need for Faster Processing Using Many Servers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5-6 What are nontraditional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 products?</a:t>
            </a:r>
          </a:p>
          <a:p>
            <a:pPr marL="255651" indent="-255651" defTabSz="685800">
              <a:spcAft>
                <a:spcPct val="0"/>
              </a:spcAft>
              <a:buSzPts val="2400"/>
            </a:pPr>
            <a:r>
              <a:rPr lang="en-US" sz="2400" b="1" kern="1200" dirty="0">
                <a:solidFill>
                  <a:srgbClr val="000000"/>
                </a:solidFill>
                <a:latin typeface="+mn-lt"/>
                <a:ea typeface="+mn-ea"/>
                <a:cs typeface="+mn-cs"/>
              </a:rPr>
              <a:t>Dynamo</a:t>
            </a:r>
            <a:endParaRPr lang="en-US" sz="2400" kern="1200" dirty="0">
              <a:solidFill>
                <a:srgbClr val="000000"/>
              </a:solidFill>
              <a:latin typeface="+mn-lt"/>
              <a:ea typeface="+mn-ea"/>
              <a:cs typeface="+mn-cs"/>
            </a:endParaRPr>
          </a:p>
          <a:p>
            <a:pPr marL="741553" lvl="1" indent="-284353" defTabSz="685800">
              <a:spcAft>
                <a:spcPct val="0"/>
              </a:spcAft>
              <a:buSzPts val="2400"/>
            </a:pPr>
            <a:r>
              <a:rPr lang="en-US" sz="2400" kern="1200" dirty="0">
                <a:solidFill>
                  <a:srgbClr val="000000"/>
                </a:solidFill>
                <a:latin typeface="+mn-lt"/>
                <a:ea typeface="+mn-ea"/>
                <a:cs typeface="+mn-cs"/>
              </a:rPr>
              <a:t>Amazon-developed nonrelational data store</a:t>
            </a:r>
          </a:p>
          <a:p>
            <a:pPr marL="255651" indent="-255651" defTabSz="685800">
              <a:spcAft>
                <a:spcPct val="0"/>
              </a:spcAft>
              <a:buSzPts val="2400"/>
            </a:pPr>
            <a:r>
              <a:rPr lang="en-US" sz="2400" b="1" kern="1200" dirty="0">
                <a:solidFill>
                  <a:srgbClr val="000000"/>
                </a:solidFill>
                <a:latin typeface="+mn-lt"/>
                <a:ea typeface="+mn-ea"/>
                <a:cs typeface="+mn-cs"/>
              </a:rPr>
              <a:t>Bigtable</a:t>
            </a:r>
          </a:p>
          <a:p>
            <a:pPr marL="741553" lvl="1" indent="-284353" defTabSz="685800">
              <a:spcAft>
                <a:spcPct val="0"/>
              </a:spcAft>
              <a:buSzPts val="2400"/>
            </a:pPr>
            <a:r>
              <a:rPr lang="en-US" sz="2400" kern="1200" dirty="0">
                <a:solidFill>
                  <a:srgbClr val="000000"/>
                </a:solidFill>
                <a:latin typeface="+mn-lt"/>
                <a:ea typeface="+mn-ea"/>
                <a:cs typeface="+mn-cs"/>
              </a:rPr>
              <a:t>Google-developed nonrelational data store</a:t>
            </a:r>
          </a:p>
          <a:p>
            <a:pPr marL="255651" indent="-255651" defTabSz="685800">
              <a:spcAft>
                <a:spcPct val="0"/>
              </a:spcAft>
              <a:buSzPts val="2400"/>
            </a:pPr>
            <a:r>
              <a:rPr lang="en-US" sz="2400" b="1" kern="1200" dirty="0">
                <a:solidFill>
                  <a:srgbClr val="000000"/>
                </a:solidFill>
                <a:latin typeface="+mn-lt"/>
                <a:ea typeface="+mn-ea"/>
                <a:cs typeface="+mn-cs"/>
              </a:rPr>
              <a:t>Cassandra</a:t>
            </a:r>
            <a:endParaRPr lang="en-US" sz="2400" kern="1200" dirty="0">
              <a:solidFill>
                <a:srgbClr val="000000"/>
              </a:solidFill>
              <a:latin typeface="+mn-lt"/>
              <a:ea typeface="+mn-ea"/>
              <a:cs typeface="+mn-cs"/>
            </a:endParaRPr>
          </a:p>
          <a:p>
            <a:pPr marL="741553" lvl="1" indent="-284353" defTabSz="685800">
              <a:spcAft>
                <a:spcPct val="0"/>
              </a:spcAft>
              <a:buSzPts val="2400"/>
            </a:pPr>
            <a:r>
              <a:rPr lang="en-US" sz="2400" kern="1200" dirty="0">
                <a:solidFill>
                  <a:srgbClr val="000000"/>
                </a:solidFill>
                <a:latin typeface="+mn-lt"/>
                <a:ea typeface="+mn-ea"/>
                <a:cs typeface="+mn-cs"/>
              </a:rPr>
              <a:t>Facebook-developed using concepts from both Dynamo and Bigtable</a:t>
            </a:r>
          </a:p>
          <a:p>
            <a:pPr marL="255651" indent="-255651" defTabSz="685800">
              <a:spcAft>
                <a:spcPct val="0"/>
              </a:spcAft>
              <a:buSzPts val="2400"/>
            </a:pPr>
            <a:r>
              <a:rPr lang="en-US" sz="2400" b="1" kern="1200" dirty="0">
                <a:solidFill>
                  <a:srgbClr val="000000"/>
                </a:solidFill>
                <a:latin typeface="+mn-lt"/>
                <a:ea typeface="+mn-ea"/>
                <a:cs typeface="+mn-cs"/>
              </a:rPr>
              <a:t>Top-Level Project </a:t>
            </a:r>
            <a:r>
              <a:rPr lang="en-US" sz="2400" kern="1200" dirty="0">
                <a:solidFill>
                  <a:srgbClr val="000000"/>
                </a:solidFill>
                <a:latin typeface="+mn-lt"/>
                <a:ea typeface="+mn-ea"/>
                <a:cs typeface="+mn-cs"/>
              </a:rPr>
              <a:t>(T</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p>
          <a:p>
            <a:pPr marL="741553" lvl="1" indent="-284353" defTabSz="685800">
              <a:spcAft>
                <a:spcPct val="0"/>
              </a:spcAft>
              <a:buSzPts val="2400"/>
            </a:pPr>
            <a:r>
              <a:rPr lang="en-US" sz="2400" kern="1200" dirty="0">
                <a:solidFill>
                  <a:srgbClr val="000000"/>
                </a:solidFill>
                <a:latin typeface="+mn-lt"/>
                <a:ea typeface="+mn-ea"/>
                <a:cs typeface="+mn-cs"/>
              </a:rPr>
              <a:t>Open-source Cassandra by Apache</a:t>
            </a:r>
          </a:p>
        </p:txBody>
      </p:sp>
    </p:spTree>
    <p:extLst>
      <p:ext uri="{BB962C8B-B14F-4D97-AF65-F5344CB8AC3E}">
        <p14:creationId xmlns:p14="http://schemas.microsoft.com/office/powerpoint/2010/main" val="287350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New Categories of D</a:t>
            </a:r>
            <a:r>
              <a:rPr lang="en-US" sz="100" dirty="0"/>
              <a:t> </a:t>
            </a:r>
            <a:r>
              <a:rPr lang="en-US" dirty="0"/>
              <a:t>B</a:t>
            </a:r>
            <a:r>
              <a:rPr lang="en-US" sz="100" dirty="0"/>
              <a:t> </a:t>
            </a:r>
            <a:r>
              <a:rPr lang="en-US" dirty="0"/>
              <a:t>M</a:t>
            </a:r>
            <a:r>
              <a:rPr lang="en-US" sz="100" dirty="0"/>
              <a:t> </a:t>
            </a:r>
            <a:r>
              <a:rPr lang="en-US" dirty="0"/>
              <a:t>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5-6 What are nontraditional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 products?</a:t>
            </a:r>
          </a:p>
          <a:p>
            <a:pPr marL="255651" indent="-255651" defTabSz="685800">
              <a:spcAft>
                <a:spcPct val="0"/>
              </a:spcAft>
              <a:buSzPts val="2400"/>
            </a:pPr>
            <a:r>
              <a:rPr lang="en-US" sz="2400" b="1" kern="1200" dirty="0">
                <a:solidFill>
                  <a:srgbClr val="000000"/>
                </a:solidFill>
                <a:latin typeface="+mn-lt"/>
                <a:ea typeface="+mn-ea"/>
                <a:cs typeface="+mn-cs"/>
              </a:rPr>
              <a:t>New</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S</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Q</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L D</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B</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M</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S</a:t>
            </a:r>
          </a:p>
          <a:p>
            <a:pPr marL="741553" lvl="1" indent="-284353" defTabSz="685800">
              <a:spcAft>
                <a:spcPct val="0"/>
              </a:spcAft>
              <a:buSzPts val="2400"/>
            </a:pPr>
            <a:r>
              <a:rPr lang="en-US" sz="2400" kern="1200" dirty="0">
                <a:solidFill>
                  <a:srgbClr val="000000"/>
                </a:solidFill>
                <a:latin typeface="+mn-lt"/>
                <a:ea typeface="+mn-ea"/>
                <a:cs typeface="+mn-cs"/>
              </a:rPr>
              <a:t>Process very high levels of transactions, like No</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but provide 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 support.</a:t>
            </a:r>
          </a:p>
          <a:p>
            <a:pPr marL="741553" lvl="1" indent="-284353" defTabSz="685800">
              <a:spcAft>
                <a:spcPct val="0"/>
              </a:spcAft>
              <a:buSzPts val="2400"/>
            </a:pPr>
            <a:r>
              <a:rPr lang="en-US" sz="2400" kern="1200" dirty="0">
                <a:solidFill>
                  <a:srgbClr val="000000"/>
                </a:solidFill>
                <a:latin typeface="+mn-lt"/>
                <a:ea typeface="+mn-ea"/>
                <a:cs typeface="+mn-cs"/>
              </a:rPr>
              <a:t>May or may not support relational model.</a:t>
            </a:r>
          </a:p>
          <a:p>
            <a:pPr marL="741553" lvl="1" indent="-284353" defTabSz="685800">
              <a:spcAft>
                <a:spcPct val="0"/>
              </a:spcAft>
              <a:buSzPts val="2400"/>
            </a:pPr>
            <a:r>
              <a:rPr lang="en-US" sz="2400" kern="1200" dirty="0">
                <a:solidFill>
                  <a:srgbClr val="000000"/>
                </a:solidFill>
                <a:latin typeface="+mn-lt"/>
                <a:ea typeface="+mn-ea"/>
                <a:cs typeface="+mn-cs"/>
              </a:rPr>
              <a:t>Current hotbed of development.</a:t>
            </a:r>
          </a:p>
          <a:p>
            <a:pPr marL="255651" indent="-255651" defTabSz="685800">
              <a:spcAft>
                <a:spcPct val="0"/>
              </a:spcAft>
              <a:buSzPts val="2400"/>
            </a:pPr>
            <a:r>
              <a:rPr lang="en-US" sz="2400" b="1" kern="1200" dirty="0">
                <a:solidFill>
                  <a:srgbClr val="000000"/>
                </a:solidFill>
                <a:latin typeface="+mn-lt"/>
                <a:ea typeface="+mn-ea"/>
                <a:cs typeface="+mn-cs"/>
              </a:rPr>
              <a:t>In-memory </a:t>
            </a:r>
            <a:r>
              <a:rPr lang="en-US" sz="2400" b="1" kern="1200" dirty="0">
                <a:solidFill>
                  <a:srgbClr val="000000"/>
                </a:solidFill>
                <a:latin typeface="+mn-lt"/>
              </a:rPr>
              <a:t>D</a:t>
            </a:r>
            <a:r>
              <a:rPr lang="en-US" sz="100" b="1" kern="1200" dirty="0">
                <a:solidFill>
                  <a:srgbClr val="000000"/>
                </a:solidFill>
                <a:latin typeface="+mn-lt"/>
              </a:rPr>
              <a:t> </a:t>
            </a:r>
            <a:r>
              <a:rPr lang="en-US" sz="2400" b="1" kern="1200" dirty="0">
                <a:solidFill>
                  <a:srgbClr val="000000"/>
                </a:solidFill>
                <a:latin typeface="+mn-lt"/>
              </a:rPr>
              <a:t>B</a:t>
            </a:r>
            <a:r>
              <a:rPr lang="en-US" sz="100" b="1" kern="1200" dirty="0">
                <a:solidFill>
                  <a:srgbClr val="000000"/>
                </a:solidFill>
                <a:latin typeface="+mn-lt"/>
              </a:rPr>
              <a:t> </a:t>
            </a:r>
            <a:r>
              <a:rPr lang="en-US" sz="2400" b="1" kern="1200" dirty="0">
                <a:solidFill>
                  <a:srgbClr val="000000"/>
                </a:solidFill>
                <a:latin typeface="+mn-lt"/>
              </a:rPr>
              <a:t>M</a:t>
            </a:r>
            <a:r>
              <a:rPr lang="en-US" sz="100" b="1" kern="1200" dirty="0">
                <a:solidFill>
                  <a:srgbClr val="000000"/>
                </a:solidFill>
                <a:latin typeface="+mn-lt"/>
              </a:rPr>
              <a:t> </a:t>
            </a:r>
            <a:r>
              <a:rPr lang="en-US" sz="2400" b="1" kern="1200" dirty="0">
                <a:solidFill>
                  <a:srgbClr val="000000"/>
                </a:solidFill>
                <a:latin typeface="+mn-lt"/>
              </a:rPr>
              <a:t>S</a:t>
            </a:r>
            <a:r>
              <a:rPr lang="en-US" sz="2400" b="1" kern="1200" dirty="0">
                <a:solidFill>
                  <a:srgbClr val="000000"/>
                </a:solidFill>
                <a:latin typeface="+mn-lt"/>
                <a:ea typeface="+mn-ea"/>
                <a:cs typeface="+mn-cs"/>
              </a:rPr>
              <a:t> using S</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Q</a:t>
            </a:r>
            <a:r>
              <a:rPr lang="en-US" sz="100" b="1" kern="1200" dirty="0">
                <a:solidFill>
                  <a:srgbClr val="000000"/>
                </a:solidFill>
                <a:latin typeface="+mn-lt"/>
                <a:ea typeface="+mn-ea"/>
                <a:cs typeface="+mn-cs"/>
              </a:rPr>
              <a:t> </a:t>
            </a:r>
            <a:r>
              <a:rPr lang="en-US" sz="2400" b="1" kern="1200" dirty="0">
                <a:solidFill>
                  <a:srgbClr val="000000"/>
                </a:solidFill>
                <a:latin typeface="+mn-lt"/>
                <a:ea typeface="+mn-ea"/>
                <a:cs typeface="+mn-cs"/>
              </a:rPr>
              <a:t>L extension</a:t>
            </a:r>
          </a:p>
          <a:p>
            <a:pPr marL="741553" lvl="1" indent="-284353" defTabSz="685800">
              <a:spcAft>
                <a:spcPct val="0"/>
              </a:spcAft>
              <a:buSzPts val="2400"/>
            </a:pP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 H</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N</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 Tableau.</a:t>
            </a:r>
          </a:p>
          <a:p>
            <a:pPr marL="741553" lvl="1" indent="-284353" defTabSz="685800">
              <a:spcAft>
                <a:spcPct val="0"/>
              </a:spcAft>
              <a:buSzPts val="2400"/>
            </a:pPr>
            <a:r>
              <a:rPr lang="en-US" sz="2400" kern="1200" dirty="0">
                <a:solidFill>
                  <a:srgbClr val="000000"/>
                </a:solidFill>
                <a:latin typeface="+mn-lt"/>
                <a:ea typeface="+mn-ea"/>
                <a:cs typeface="+mn-cs"/>
              </a:rPr>
              <a:t>High volume 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 transaction support with complex relational query processing.</a:t>
            </a:r>
          </a:p>
        </p:txBody>
      </p:sp>
    </p:spTree>
    <p:extLst>
      <p:ext uri="{BB962C8B-B14F-4D97-AF65-F5344CB8AC3E}">
        <p14:creationId xmlns:p14="http://schemas.microsoft.com/office/powerpoint/2010/main" val="1047069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Will These New Products Replace the Relational Model?</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5-6 What are nontraditional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 products?</a:t>
            </a:r>
          </a:p>
          <a:p>
            <a:pPr marL="255651" indent="-255651" defTabSz="685800">
              <a:spcAft>
                <a:spcPct val="0"/>
              </a:spcAft>
              <a:buSzPts val="2400"/>
            </a:pPr>
            <a:r>
              <a:rPr lang="en-US" sz="2400" kern="1200" dirty="0">
                <a:solidFill>
                  <a:srgbClr val="000000"/>
                </a:solidFill>
                <a:latin typeface="+mn-lt"/>
                <a:ea typeface="+mn-ea"/>
                <a:cs typeface="+mn-cs"/>
              </a:rPr>
              <a:t>Probably not.</a:t>
            </a:r>
          </a:p>
          <a:p>
            <a:pPr marL="741553" lvl="1" indent="-284353" defTabSz="685800">
              <a:spcAft>
                <a:spcPct val="0"/>
              </a:spcAft>
              <a:buSzPts val="2400"/>
            </a:pPr>
            <a:r>
              <a:rPr lang="en-US" sz="2400" kern="1200" dirty="0">
                <a:solidFill>
                  <a:srgbClr val="000000"/>
                </a:solidFill>
                <a:latin typeface="+mn-lt"/>
                <a:ea typeface="+mn-ea"/>
                <a:cs typeface="+mn-cs"/>
              </a:rPr>
              <a:t>Conversion enormously expensive and disruptive</a:t>
            </a:r>
          </a:p>
          <a:p>
            <a:pPr marL="741553" lvl="1" indent="-284353" defTabSz="685800">
              <a:spcAft>
                <a:spcPct val="0"/>
              </a:spcAft>
              <a:buSzPts val="2400"/>
            </a:pPr>
            <a:r>
              <a:rPr lang="en-US" sz="2400" kern="1200" dirty="0">
                <a:solidFill>
                  <a:srgbClr val="000000"/>
                </a:solidFill>
                <a:latin typeface="+mn-lt"/>
                <a:ea typeface="+mn-ea"/>
                <a:cs typeface="+mn-cs"/>
              </a:rPr>
              <a:t>No</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products very technical and require a deep background in computer science to use</a:t>
            </a:r>
          </a:p>
          <a:p>
            <a:pPr marL="255651" indent="-255651" defTabSz="685800">
              <a:spcAft>
                <a:spcPct val="0"/>
              </a:spcAft>
              <a:buSzPts val="2400"/>
            </a:pPr>
            <a:r>
              <a:rPr lang="en-US" sz="2400" kern="1200" dirty="0">
                <a:solidFill>
                  <a:srgbClr val="000000"/>
                </a:solidFill>
                <a:latin typeface="+mn-lt"/>
                <a:ea typeface="+mn-ea"/>
                <a:cs typeface="+mn-cs"/>
              </a:rPr>
              <a:t>No</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Q</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L’s impact on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product market?</a:t>
            </a:r>
          </a:p>
          <a:p>
            <a:pPr marL="741553" lvl="1" indent="-284353" defTabSz="685800">
              <a:spcAft>
                <a:spcPct val="0"/>
              </a:spcAft>
              <a:buSzPts val="2400"/>
            </a:pPr>
            <a:r>
              <a:rPr lang="en-US" sz="2400" kern="1200" dirty="0">
                <a:solidFill>
                  <a:srgbClr val="000000"/>
                </a:solidFill>
                <a:latin typeface="+mn-lt"/>
                <a:ea typeface="+mn-ea"/>
                <a:cs typeface="+mn-cs"/>
              </a:rPr>
              <a:t>Database software market experience viable new entrants</a:t>
            </a:r>
          </a:p>
        </p:txBody>
      </p:sp>
    </p:spTree>
    <p:extLst>
      <p:ext uri="{BB962C8B-B14F-4D97-AF65-F5344CB8AC3E}">
        <p14:creationId xmlns:p14="http://schemas.microsoft.com/office/powerpoint/2010/main" val="1567932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Do Nonrelational DBMS Mean for You?</a:t>
            </a:r>
          </a:p>
        </p:txBody>
      </p:sp>
      <p:sp>
        <p:nvSpPr>
          <p:cNvPr id="4" name="Text Placeholder 3"/>
          <p:cNvSpPr>
            <a:spLocks noGrp="1"/>
          </p:cNvSpPr>
          <p:nvPr>
            <p:ph type="body" idx="1"/>
          </p:nvPr>
        </p:nvSpPr>
        <p:spPr>
          <a:xfrm>
            <a:off x="1981200" y="1600201"/>
            <a:ext cx="8229600" cy="4525963"/>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5-6 What are nontraditional D</a:t>
            </a:r>
            <a:r>
              <a:rPr lang="en-US" sz="100" dirty="0">
                <a:latin typeface="+mn-lt"/>
              </a:rPr>
              <a:t> </a:t>
            </a:r>
            <a:r>
              <a:rPr lang="en-US" sz="1400" dirty="0">
                <a:latin typeface="+mn-lt"/>
              </a:rPr>
              <a:t>B</a:t>
            </a:r>
            <a:r>
              <a:rPr lang="en-US" sz="100" dirty="0">
                <a:latin typeface="+mn-lt"/>
              </a:rPr>
              <a:t> </a:t>
            </a:r>
            <a:r>
              <a:rPr lang="en-US" sz="1400" dirty="0">
                <a:latin typeface="+mn-lt"/>
              </a:rPr>
              <a:t>M</a:t>
            </a:r>
            <a:r>
              <a:rPr lang="en-US" sz="100" dirty="0">
                <a:latin typeface="+mn-lt"/>
              </a:rPr>
              <a:t> </a:t>
            </a:r>
            <a:r>
              <a:rPr lang="en-US" sz="1400" dirty="0">
                <a:latin typeface="+mn-lt"/>
              </a:rPr>
              <a:t>S products?</a:t>
            </a:r>
          </a:p>
          <a:p>
            <a:pPr marL="255651" indent="-255651" defTabSz="685800">
              <a:spcAft>
                <a:spcPct val="0"/>
              </a:spcAft>
              <a:buSzPts val="2400"/>
            </a:pPr>
            <a:r>
              <a:rPr lang="en-US" sz="2400" kern="1200" dirty="0">
                <a:solidFill>
                  <a:srgbClr val="000000"/>
                </a:solidFill>
                <a:latin typeface="+mn-lt"/>
                <a:ea typeface="+mn-ea"/>
                <a:cs typeface="+mn-cs"/>
              </a:rPr>
              <a:t>What do nonrelational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mean for you?</a:t>
            </a:r>
          </a:p>
          <a:p>
            <a:pPr marL="741553" lvl="1" indent="-284353" defTabSz="685800">
              <a:spcAft>
                <a:spcPct val="0"/>
              </a:spcAft>
              <a:buSzPts val="2400"/>
            </a:pPr>
            <a:r>
              <a:rPr lang="en-US" sz="2400" kern="1200" dirty="0">
                <a:solidFill>
                  <a:srgbClr val="000000"/>
                </a:solidFill>
                <a:latin typeface="+mn-lt"/>
                <a:ea typeface="+mn-ea"/>
                <a:cs typeface="+mn-cs"/>
              </a:rPr>
              <a:t>Knowledge is useful—stay abreast of developments</a:t>
            </a:r>
          </a:p>
          <a:p>
            <a:pPr marL="741553" lvl="1" indent="-284353" defTabSz="685800">
              <a:spcAft>
                <a:spcPct val="0"/>
              </a:spcAft>
              <a:buSzPts val="2400"/>
            </a:pPr>
            <a:r>
              <a:rPr lang="en-US" sz="2400" kern="1200" dirty="0">
                <a:solidFill>
                  <a:srgbClr val="000000"/>
                </a:solidFill>
                <a:latin typeface="+mn-lt"/>
                <a:ea typeface="+mn-ea"/>
                <a:cs typeface="+mn-cs"/>
              </a:rPr>
              <a:t>Watch nonrelational 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B</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product developments from an investor’s perspective</a:t>
            </a:r>
          </a:p>
          <a:p>
            <a:pPr marL="741553" lvl="1" indent="-284353" defTabSz="685800">
              <a:spcAft>
                <a:spcPct val="0"/>
              </a:spcAft>
              <a:buSzPts val="2400"/>
            </a:pPr>
            <a:r>
              <a:rPr lang="en-US" sz="2400" kern="1200" dirty="0">
                <a:solidFill>
                  <a:srgbClr val="000000"/>
                </a:solidFill>
                <a:latin typeface="+mn-lt"/>
                <a:ea typeface="+mn-ea"/>
                <a:cs typeface="+mn-cs"/>
              </a:rPr>
              <a:t>New opportunities and career paths will develop around nonrelational databases</a:t>
            </a:r>
          </a:p>
          <a:p>
            <a:pPr marL="741553" lvl="1" indent="-284353" defTabSz="685800">
              <a:spcAft>
                <a:spcPct val="0"/>
              </a:spcAft>
              <a:buSzPts val="2400"/>
            </a:pPr>
            <a:r>
              <a:rPr lang="en-US" sz="2400" kern="1200" dirty="0">
                <a:solidFill>
                  <a:srgbClr val="000000"/>
                </a:solidFill>
                <a:latin typeface="+mn-lt"/>
                <a:ea typeface="+mn-ea"/>
                <a:cs typeface="+mn-cs"/>
              </a:rPr>
              <a:t>Use knowledge to separate yourself from competition when it comes to job interviews</a:t>
            </a:r>
          </a:p>
        </p:txBody>
      </p:sp>
    </p:spTree>
    <p:extLst>
      <p:ext uri="{BB962C8B-B14F-4D97-AF65-F5344CB8AC3E}">
        <p14:creationId xmlns:p14="http://schemas.microsoft.com/office/powerpoint/2010/main" val="1103043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does the knowledge in this chapter help you?</a:t>
            </a:r>
          </a:p>
        </p:txBody>
      </p:sp>
      <p:sp>
        <p:nvSpPr>
          <p:cNvPr id="4" name="Text Placeholder 3"/>
          <p:cNvSpPr>
            <a:spLocks noGrp="1"/>
          </p:cNvSpPr>
          <p:nvPr>
            <p:ph type="body" idx="1"/>
          </p:nvPr>
        </p:nvSpPr>
        <p:spPr/>
        <p:txBody>
          <a:bodyPr wrap="square" lIns="91425" tIns="91425" rIns="91425" bIns="91425" anchor="t" anchorCtr="0">
            <a:noAutofit/>
          </a:bodyPr>
          <a:lstStyle/>
          <a:p>
            <a:pPr marL="255651" indent="-255651" defTabSz="685800">
              <a:spcAft>
                <a:spcPct val="0"/>
              </a:spcAft>
              <a:buSzPts val="2400"/>
            </a:pPr>
            <a:r>
              <a:rPr lang="en-US" sz="2400" kern="1200" dirty="0">
                <a:solidFill>
                  <a:srgbClr val="000000"/>
                </a:solidFill>
                <a:latin typeface="Arial (Body)"/>
                <a:ea typeface="+mn-ea"/>
                <a:cs typeface="+mn-cs"/>
              </a:rPr>
              <a:t>Understand purpose of a database and ways databases are processed</a:t>
            </a:r>
          </a:p>
          <a:p>
            <a:pPr marL="255651" indent="-255651" defTabSz="685800">
              <a:spcAft>
                <a:spcPct val="0"/>
              </a:spcAft>
              <a:buSzPts val="2400"/>
            </a:pPr>
            <a:r>
              <a:rPr lang="en-US" sz="2400" kern="1200" dirty="0">
                <a:solidFill>
                  <a:srgbClr val="000000"/>
                </a:solidFill>
                <a:latin typeface="Arial (Body)"/>
                <a:ea typeface="+mn-ea"/>
                <a:cs typeface="+mn-cs"/>
              </a:rPr>
              <a:t>Know about new categories of nontraditional 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a:t>
            </a:r>
          </a:p>
          <a:p>
            <a:pPr marL="255651" indent="-255651" defTabSz="685800">
              <a:spcAft>
                <a:spcPct val="0"/>
              </a:spcAft>
              <a:buSzPts val="2400"/>
            </a:pPr>
            <a:r>
              <a:rPr lang="en-US" sz="2400" kern="1200" dirty="0">
                <a:solidFill>
                  <a:srgbClr val="000000"/>
                </a:solidFill>
                <a:latin typeface="Arial (Body)"/>
                <a:ea typeface="+mn-ea"/>
                <a:cs typeface="+mn-cs"/>
              </a:rPr>
              <a:t>This knowledge will enable you to be an effective team member when your organization has needs like those at eHermes</a:t>
            </a:r>
          </a:p>
        </p:txBody>
      </p:sp>
    </p:spTree>
    <p:extLst>
      <p:ext uri="{BB962C8B-B14F-4D97-AF65-F5344CB8AC3E}">
        <p14:creationId xmlns:p14="http://schemas.microsoft.com/office/powerpoint/2010/main" val="708640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Querying Inequality?</a:t>
            </a:r>
            <a:endParaRPr lang="en-US" sz="2000" b="0" dirty="0"/>
          </a:p>
        </p:txBody>
      </p:sp>
      <p:sp>
        <p:nvSpPr>
          <p:cNvPr id="4" name="Text Placeholder 3"/>
          <p:cNvSpPr>
            <a:spLocks noGrp="1"/>
          </p:cNvSpPr>
          <p:nvPr>
            <p:ph type="body" idx="1"/>
          </p:nvPr>
        </p:nvSpPr>
        <p:spPr>
          <a:xfrm>
            <a:off x="1981200" y="1600201"/>
            <a:ext cx="7900416" cy="4525963"/>
          </a:xfrm>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Ethics Guide</a:t>
            </a:r>
            <a:endParaRPr lang="en-IN" sz="1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ea typeface="+mn-ea"/>
                <a:cs typeface="+mn-cs"/>
              </a:rPr>
              <a:t>Increasing value of cryptocurrency makes mining an attractive prospect for Richard’s boss Steve.</a:t>
            </a:r>
          </a:p>
          <a:p>
            <a:pPr marL="255651" indent="-255651" defTabSz="685800">
              <a:spcAft>
                <a:spcPct val="0"/>
              </a:spcAft>
              <a:buSzPts val="2400"/>
            </a:pPr>
            <a:r>
              <a:rPr lang="en-US" sz="2400" kern="1200" dirty="0">
                <a:solidFill>
                  <a:srgbClr val="000000"/>
                </a:solidFill>
                <a:latin typeface="Arial (Body)"/>
                <a:ea typeface="+mn-ea"/>
                <a:cs typeface="+mn-cs"/>
              </a:rPr>
              <a:t>Richard discovers a crypto-mining program running on company servers.</a:t>
            </a:r>
          </a:p>
          <a:p>
            <a:pPr marL="743001" lvl="1" indent="-255651" defTabSz="685800">
              <a:spcAft>
                <a:spcPct val="0"/>
              </a:spcAft>
              <a:buSzPts val="2400"/>
            </a:pPr>
            <a:r>
              <a:rPr lang="en-US" sz="2400" kern="1200" dirty="0">
                <a:solidFill>
                  <a:srgbClr val="000000"/>
                </a:solidFill>
                <a:latin typeface="Arial (Body)"/>
                <a:ea typeface="+mn-ea"/>
                <a:cs typeface="+mn-cs"/>
              </a:rPr>
              <a:t>Only runs at night and during off hours</a:t>
            </a:r>
          </a:p>
          <a:p>
            <a:pPr marL="743001" lvl="1" indent="-255651" defTabSz="685800">
              <a:spcAft>
                <a:spcPct val="0"/>
              </a:spcAft>
              <a:buSzPts val="2400"/>
            </a:pPr>
            <a:r>
              <a:rPr lang="en-US" sz="2400" kern="1200" dirty="0">
                <a:solidFill>
                  <a:srgbClr val="000000"/>
                </a:solidFill>
                <a:latin typeface="Arial (Body)"/>
                <a:ea typeface="+mn-ea"/>
                <a:cs typeface="+mn-cs"/>
              </a:rPr>
              <a:t>Probably will only increase electricity consumption</a:t>
            </a:r>
          </a:p>
          <a:p>
            <a:pPr marL="255651" indent="-255651" defTabSz="685800">
              <a:spcAft>
                <a:spcPct val="0"/>
              </a:spcAft>
              <a:buSzPts val="2400"/>
            </a:pPr>
            <a:r>
              <a:rPr lang="en-US" sz="2400" kern="1200" dirty="0">
                <a:solidFill>
                  <a:srgbClr val="000000"/>
                </a:solidFill>
                <a:latin typeface="Arial (Body)"/>
                <a:ea typeface="+mn-ea"/>
                <a:cs typeface="+mn-cs"/>
              </a:rPr>
              <a:t>What would you do from a categorical imperative and utilitarian perspectives?</a:t>
            </a:r>
          </a:p>
        </p:txBody>
      </p:sp>
    </p:spTree>
    <p:extLst>
      <p:ext uri="{BB962C8B-B14F-4D97-AF65-F5344CB8AC3E}">
        <p14:creationId xmlns:p14="http://schemas.microsoft.com/office/powerpoint/2010/main" val="230103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Data Engineer</a:t>
            </a:r>
          </a:p>
        </p:txBody>
      </p:sp>
      <p:sp>
        <p:nvSpPr>
          <p:cNvPr id="4" name="Text Placeholder 3"/>
          <p:cNvSpPr>
            <a:spLocks noGrp="1"/>
          </p:cNvSpPr>
          <p:nvPr>
            <p:ph type="body" idx="1"/>
          </p:nvPr>
        </p:nvSpPr>
        <p:spPr>
          <a:xfrm>
            <a:off x="1981200" y="1312650"/>
            <a:ext cx="8229600" cy="4735286"/>
          </a:xfrm>
        </p:spPr>
        <p:txBody>
          <a:bodyPr wrap="square" lIns="91425" tIns="91425" rIns="91425" bIns="91425" anchor="t" anchorCtr="0">
            <a:noAutofit/>
          </a:bodyPr>
          <a:lstStyle/>
          <a:p>
            <a:pPr marL="0" indent="0" defTabSz="685800">
              <a:spcBef>
                <a:spcPts val="1125"/>
              </a:spcBef>
              <a:buSzPts val="2400"/>
              <a:buNone/>
            </a:pPr>
            <a:r>
              <a:rPr lang="en-US" sz="1400" kern="1200" dirty="0">
                <a:solidFill>
                  <a:srgbClr val="000000"/>
                </a:solidFill>
                <a:latin typeface="Arial (Body)"/>
              </a:rPr>
              <a:t>Career Guide</a:t>
            </a:r>
            <a:endParaRPr lang="en-US" sz="1400" kern="1200" dirty="0">
              <a:solidFill>
                <a:srgbClr val="000000"/>
              </a:solidFill>
              <a:latin typeface="Arial (Body)"/>
              <a:ea typeface="+mn-ea"/>
              <a:cs typeface="+mn-cs"/>
            </a:endParaRPr>
          </a:p>
          <a:p>
            <a:pPr marL="0" indent="0" defTabSz="685800">
              <a:spcBef>
                <a:spcPts val="1125"/>
              </a:spcBef>
              <a:buSzPts val="2400"/>
              <a:buNone/>
            </a:pPr>
            <a:r>
              <a:rPr lang="en-US" sz="2000" kern="1200" dirty="0">
                <a:solidFill>
                  <a:srgbClr val="000000"/>
                </a:solidFill>
                <a:latin typeface="Arial (Body)"/>
                <a:ea typeface="+mn-ea"/>
                <a:cs typeface="+mn-cs"/>
              </a:rPr>
              <a:t>Kailey Smith at Haven</a:t>
            </a:r>
          </a:p>
          <a:p>
            <a:pPr marL="0" indent="0" defTabSz="685800">
              <a:spcBef>
                <a:spcPts val="1125"/>
              </a:spcBef>
              <a:buSzPts val="2400"/>
              <a:buNone/>
            </a:pPr>
            <a:r>
              <a:rPr lang="en-US" sz="2000" kern="1200" dirty="0">
                <a:solidFill>
                  <a:srgbClr val="000000"/>
                </a:solidFill>
                <a:latin typeface="Arial (Body)"/>
                <a:ea typeface="+mn-ea"/>
                <a:cs typeface="+mn-cs"/>
              </a:rPr>
              <a:t>Q. What attracted you to this field?</a:t>
            </a:r>
          </a:p>
          <a:p>
            <a:pPr marL="0" indent="0" defTabSz="685800">
              <a:spcBef>
                <a:spcPts val="1125"/>
              </a:spcBef>
              <a:buSzPts val="2400"/>
              <a:buNone/>
            </a:pPr>
            <a:r>
              <a:rPr lang="en-US" sz="2000" kern="1200" dirty="0">
                <a:solidFill>
                  <a:srgbClr val="000000"/>
                </a:solidFill>
                <a:latin typeface="Arial (Body)"/>
                <a:ea typeface="+mn-ea"/>
                <a:cs typeface="+mn-cs"/>
              </a:rPr>
              <a:t>A. </a:t>
            </a:r>
            <a:r>
              <a:rPr lang="en-US" sz="1800" kern="1200" dirty="0">
                <a:solidFill>
                  <a:srgbClr val="000000"/>
                </a:solidFill>
                <a:latin typeface="Arial (Body)"/>
                <a:ea typeface="+mn-ea"/>
                <a:cs typeface="+mn-cs"/>
              </a:rPr>
              <a:t>“I've always enjoyed working with computers and figuring things out, but after taking my first information systems course…I was sold. This is a field that will be growing and expanding with new and exciting opportunities. There are so many different areas to explore, and you can definitely be paid pretty well!”</a:t>
            </a:r>
            <a:endParaRPr lang="en-US" sz="2000" kern="1200" dirty="0">
              <a:solidFill>
                <a:srgbClr val="000000"/>
              </a:solidFill>
              <a:latin typeface="Arial (Body)"/>
              <a:ea typeface="+mn-ea"/>
              <a:cs typeface="+mn-cs"/>
            </a:endParaRPr>
          </a:p>
          <a:p>
            <a:pPr marL="0" indent="0" defTabSz="685800">
              <a:spcBef>
                <a:spcPts val="1125"/>
              </a:spcBef>
              <a:buSzPts val="2400"/>
              <a:buNone/>
            </a:pPr>
            <a:r>
              <a:rPr lang="en-US" sz="2000" kern="1200" dirty="0">
                <a:solidFill>
                  <a:srgbClr val="000000"/>
                </a:solidFill>
                <a:latin typeface="Arial (Body)"/>
                <a:ea typeface="+mn-ea"/>
                <a:cs typeface="+mn-cs"/>
              </a:rPr>
              <a:t>Q. What advice would you give to someone who is considering working in your field?</a:t>
            </a:r>
          </a:p>
          <a:p>
            <a:pPr marL="0" indent="0" defTabSz="685800">
              <a:spcBef>
                <a:spcPts val="1125"/>
              </a:spcBef>
              <a:buSzPts val="2400"/>
              <a:buNone/>
            </a:pPr>
            <a:r>
              <a:rPr lang="en-US" sz="2000" kern="1200" dirty="0">
                <a:solidFill>
                  <a:srgbClr val="000000"/>
                </a:solidFill>
                <a:latin typeface="Arial (Body)"/>
                <a:ea typeface="+mn-ea"/>
                <a:cs typeface="+mn-cs"/>
              </a:rPr>
              <a:t>A. </a:t>
            </a:r>
            <a:r>
              <a:rPr lang="en-US" sz="1800" kern="1200" dirty="0">
                <a:solidFill>
                  <a:srgbClr val="000000"/>
                </a:solidFill>
                <a:latin typeface="Arial (Body)"/>
                <a:ea typeface="+mn-ea"/>
                <a:cs typeface="+mn-cs"/>
              </a:rPr>
              <a:t>“Keep an open mind. Try out new things. When I was in school, I was focused on the security side of things because it sounded more exciting, but I ended up working more on the data side. Figure out what really excites you, but the more you learn, the more opportunities will open up to you.”</a:t>
            </a:r>
            <a:endParaRPr lang="en-US" sz="2000" kern="1200" dirty="0">
              <a:solidFill>
                <a:srgbClr val="000000"/>
              </a:solidFill>
              <a:latin typeface="Arial (Body)"/>
              <a:ea typeface="+mn-ea"/>
              <a:cs typeface="+mn-cs"/>
            </a:endParaRPr>
          </a:p>
          <a:p>
            <a:pPr marL="523875" lvl="2" indent="0" defTabSz="685800">
              <a:spcBef>
                <a:spcPts val="450"/>
              </a:spcBef>
              <a:buSzPts val="2400"/>
              <a:buNone/>
            </a:pPr>
            <a:endParaRPr lang="en-US" sz="2000" kern="1200" dirty="0">
              <a:solidFill>
                <a:srgbClr val="000000"/>
              </a:solidFill>
              <a:latin typeface="Arial (Body)"/>
              <a:ea typeface="+mn-ea"/>
              <a:cs typeface="+mn-cs"/>
            </a:endParaRPr>
          </a:p>
        </p:txBody>
      </p:sp>
    </p:spTree>
    <p:extLst>
      <p:ext uri="{BB962C8B-B14F-4D97-AF65-F5344CB8AC3E}">
        <p14:creationId xmlns:p14="http://schemas.microsoft.com/office/powerpoint/2010/main" val="3427020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Why Use a Database?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5-1 Why do you need to know about databases?</a:t>
            </a:r>
          </a:p>
          <a:p>
            <a:pPr marL="255651" indent="-255651" defTabSz="685800">
              <a:spcAft>
                <a:spcPct val="0"/>
              </a:spcAft>
              <a:buSzPts val="2400"/>
            </a:pPr>
            <a:r>
              <a:rPr lang="en-US" sz="2400" kern="1200" dirty="0">
                <a:solidFill>
                  <a:srgbClr val="000000"/>
                </a:solidFill>
                <a:latin typeface="Arial (Body)"/>
                <a:ea typeface="+mn-ea"/>
                <a:cs typeface="+mn-cs"/>
              </a:rPr>
              <a:t>Can database technology facilitate your project goals?</a:t>
            </a:r>
          </a:p>
          <a:p>
            <a:pPr marL="255651" indent="-255651" defTabSz="685800">
              <a:spcAft>
                <a:spcPct val="0"/>
              </a:spcAft>
              <a:buSzPts val="2400"/>
            </a:pPr>
            <a:r>
              <a:rPr lang="en-US" sz="2400" kern="1200" dirty="0">
                <a:solidFill>
                  <a:srgbClr val="000000"/>
                </a:solidFill>
                <a:latin typeface="Arial (Body)"/>
                <a:ea typeface="+mn-ea"/>
                <a:cs typeface="+mn-cs"/>
              </a:rPr>
              <a:t>Databases are ubiquitous in commerce.</a:t>
            </a:r>
          </a:p>
          <a:p>
            <a:pPr marL="255651" indent="-255651" defTabSz="685800">
              <a:spcAft>
                <a:spcPct val="0"/>
              </a:spcAft>
              <a:buSzPts val="2400"/>
            </a:pPr>
            <a:r>
              <a:rPr lang="en-US" sz="2400" kern="1200" dirty="0">
                <a:solidFill>
                  <a:srgbClr val="000000"/>
                </a:solidFill>
                <a:latin typeface="Arial (Body)"/>
                <a:ea typeface="+mn-ea"/>
                <a:cs typeface="+mn-cs"/>
              </a:rPr>
              <a:t>How to turn data into useful information.</a:t>
            </a:r>
          </a:p>
          <a:p>
            <a:pPr marL="255651" indent="-255651" defTabSz="685800">
              <a:spcAft>
                <a:spcPct val="0"/>
              </a:spcAft>
              <a:buSzPts val="2400"/>
            </a:pPr>
            <a:r>
              <a:rPr lang="en-US" sz="2400" kern="1200" dirty="0">
                <a:solidFill>
                  <a:srgbClr val="000000"/>
                </a:solidFill>
                <a:latin typeface="Arial (Body)"/>
                <a:ea typeface="+mn-ea"/>
                <a:cs typeface="+mn-cs"/>
              </a:rPr>
              <a:t>Business adaptation requires changing database structure.</a:t>
            </a:r>
          </a:p>
          <a:p>
            <a:pPr marL="255651" indent="-255651" defTabSz="685800">
              <a:spcAft>
                <a:spcPct val="0"/>
              </a:spcAft>
              <a:buSzPts val="2400"/>
            </a:pPr>
            <a:r>
              <a:rPr lang="en-US" sz="2400" kern="1200" dirty="0">
                <a:solidFill>
                  <a:srgbClr val="000000"/>
                </a:solidFill>
                <a:latin typeface="Arial (Body)"/>
                <a:ea typeface="+mn-ea"/>
                <a:cs typeface="+mn-cs"/>
              </a:rPr>
              <a:t>As a future business professional, you might need to build a database.</a:t>
            </a:r>
          </a:p>
        </p:txBody>
      </p:sp>
    </p:spTree>
    <p:extLst>
      <p:ext uri="{BB962C8B-B14F-4D97-AF65-F5344CB8AC3E}">
        <p14:creationId xmlns:p14="http://schemas.microsoft.com/office/powerpoint/2010/main" val="3694992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5-1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Why do you need to know about databases?</a:t>
            </a:r>
          </a:p>
          <a:p>
            <a:pPr marL="0" indent="0" defTabSz="685800">
              <a:buSzPts val="2400"/>
              <a:buNone/>
              <a:tabLst/>
            </a:pPr>
            <a:r>
              <a:rPr lang="en-US" sz="2400" b="1" kern="1200" dirty="0">
                <a:solidFill>
                  <a:schemeClr val="tx2"/>
                </a:solidFill>
                <a:latin typeface="Arial (Body)"/>
                <a:ea typeface="+mn-ea"/>
                <a:cs typeface="+mn-cs"/>
              </a:rPr>
              <a:t>5-2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is a database?</a:t>
            </a:r>
          </a:p>
          <a:p>
            <a:pPr marL="0" indent="0" defTabSz="685800">
              <a:buSzPts val="2400"/>
              <a:buNone/>
              <a:tabLst/>
            </a:pPr>
            <a:r>
              <a:rPr lang="en-US" sz="2400" b="1" kern="1200" dirty="0">
                <a:solidFill>
                  <a:schemeClr val="tx2"/>
                </a:solidFill>
                <a:latin typeface="Arial (Body)"/>
                <a:ea typeface="+mn-ea"/>
                <a:cs typeface="+mn-cs"/>
              </a:rPr>
              <a:t>5-3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is a database management system (D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a:t>
            </a:r>
          </a:p>
          <a:p>
            <a:pPr marL="0" indent="0" defTabSz="685800">
              <a:buSzPts val="2400"/>
              <a:buNone/>
              <a:tabLst/>
            </a:pPr>
            <a:r>
              <a:rPr lang="en-US" sz="2400" b="1" kern="1200" dirty="0">
                <a:solidFill>
                  <a:schemeClr val="tx2"/>
                </a:solidFill>
                <a:latin typeface="Arial (Body)"/>
                <a:ea typeface="+mn-ea"/>
                <a:cs typeface="+mn-cs"/>
              </a:rPr>
              <a:t>5-4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database applications make databases more useful?</a:t>
            </a:r>
          </a:p>
          <a:p>
            <a:pPr marL="0" indent="0" defTabSz="685800">
              <a:buSzPts val="2400"/>
              <a:buNone/>
              <a:tabLst/>
            </a:pPr>
            <a:r>
              <a:rPr lang="en-US" sz="2400" b="1" kern="1200" dirty="0">
                <a:solidFill>
                  <a:schemeClr val="tx2"/>
                </a:solidFill>
                <a:latin typeface="Arial (Body)"/>
                <a:ea typeface="+mn-ea"/>
                <a:cs typeface="+mn-cs"/>
              </a:rPr>
              <a:t>5-5</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eHermes benefit from a database system?</a:t>
            </a:r>
          </a:p>
          <a:p>
            <a:pPr marL="0" indent="0" defTabSz="685800">
              <a:buSzPts val="2400"/>
              <a:buNone/>
              <a:tabLst/>
            </a:pPr>
            <a:r>
              <a:rPr lang="en-US" sz="2400" b="1" kern="1200" dirty="0">
                <a:solidFill>
                  <a:schemeClr val="tx2"/>
                </a:solidFill>
                <a:latin typeface="Arial (Body)"/>
                <a:ea typeface="+mn-ea"/>
                <a:cs typeface="+mn-cs"/>
              </a:rPr>
              <a:t>5-6</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are nontraditional 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products?</a:t>
            </a:r>
          </a:p>
        </p:txBody>
      </p:sp>
    </p:spTree>
    <p:extLst>
      <p:ext uri="{BB962C8B-B14F-4D97-AF65-F5344CB8AC3E}">
        <p14:creationId xmlns:p14="http://schemas.microsoft.com/office/powerpoint/2010/main" val="4136141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Dean’s Piano Database</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idx="1"/>
          </p:nvPr>
        </p:nvSpPr>
        <p:spPr>
          <a:xfrm>
            <a:off x="1981201" y="1600200"/>
            <a:ext cx="3732663" cy="3333104"/>
          </a:xfrm>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rPr>
              <a:t>Case Study 5</a:t>
            </a:r>
            <a:endParaRPr lang="en-US" sz="1400" kern="1200" dirty="0">
              <a:solidFill>
                <a:srgbClr val="000000"/>
              </a:solidFill>
              <a:latin typeface="Arial (Body)"/>
              <a:ea typeface="+mn-ea"/>
              <a:cs typeface="+mn-cs"/>
            </a:endParaRPr>
          </a:p>
          <a:p>
            <a:pPr marL="255651" indent="-255651" defTabSz="685800">
              <a:spcAft>
                <a:spcPct val="0"/>
              </a:spcAft>
              <a:buSzPts val="2400"/>
            </a:pPr>
            <a:r>
              <a:rPr lang="en-US" sz="2200" kern="1200" dirty="0">
                <a:solidFill>
                  <a:srgbClr val="000000"/>
                </a:solidFill>
                <a:latin typeface="Arial (Body)"/>
                <a:ea typeface="+mn-ea"/>
                <a:cs typeface="+mn-cs"/>
              </a:rPr>
              <a:t>Certified piano tuner and technician repairing and restoring pianos for many years.</a:t>
            </a:r>
          </a:p>
          <a:p>
            <a:pPr marL="255651" indent="-255651" defTabSz="685800">
              <a:spcAft>
                <a:spcPct val="0"/>
              </a:spcAft>
              <a:buSzPts val="2400"/>
            </a:pPr>
            <a:r>
              <a:rPr lang="en-US" sz="2200" kern="1200" dirty="0">
                <a:solidFill>
                  <a:srgbClr val="000000"/>
                </a:solidFill>
                <a:latin typeface="Arial (Body)"/>
                <a:ea typeface="+mn-ea"/>
                <a:cs typeface="+mn-cs"/>
              </a:rPr>
              <a:t>Clown entertainer at children’s parties.</a:t>
            </a:r>
          </a:p>
        </p:txBody>
      </p:sp>
      <p:sp>
        <p:nvSpPr>
          <p:cNvPr id="6" name="Content Placeholder 5"/>
          <p:cNvSpPr>
            <a:spLocks noGrp="1"/>
          </p:cNvSpPr>
          <p:nvPr>
            <p:ph idx="13"/>
          </p:nvPr>
        </p:nvSpPr>
        <p:spPr>
          <a:xfrm>
            <a:off x="5836694" y="1600201"/>
            <a:ext cx="4374107" cy="502920"/>
          </a:xfrm>
        </p:spPr>
        <p:txBody>
          <a:bodyPr/>
          <a:lstStyle/>
          <a:p>
            <a:pPr marL="101600" indent="0">
              <a:buNone/>
            </a:pPr>
            <a:r>
              <a:rPr lang="en-US" sz="2200" b="1" dirty="0">
                <a:latin typeface="+mn-lt"/>
              </a:rPr>
              <a:t>Figure 5-17 </a:t>
            </a:r>
            <a:r>
              <a:rPr lang="en-US" sz="2200" dirty="0">
                <a:latin typeface="+mn-lt"/>
              </a:rPr>
              <a:t>Deano the Clown</a:t>
            </a:r>
          </a:p>
        </p:txBody>
      </p:sp>
      <p:pic>
        <p:nvPicPr>
          <p:cNvPr id="7" name="Picture 6" descr="A photo shows Deano the Clown, in colorful clothing and orange hair."/>
          <p:cNvPicPr>
            <a:picLocks noChangeAspect="1"/>
          </p:cNvPicPr>
          <p:nvPr/>
        </p:nvPicPr>
        <p:blipFill>
          <a:blip r:embed="rId2"/>
          <a:stretch>
            <a:fillRect/>
          </a:stretch>
        </p:blipFill>
        <p:spPr>
          <a:xfrm>
            <a:off x="6728117" y="2182940"/>
            <a:ext cx="2666725" cy="3430968"/>
          </a:xfrm>
          <a:prstGeom prst="rect">
            <a:avLst/>
          </a:prstGeom>
        </p:spPr>
      </p:pic>
      <p:sp>
        <p:nvSpPr>
          <p:cNvPr id="8" name="Content Placeholder 7"/>
          <p:cNvSpPr>
            <a:spLocks noGrp="1"/>
          </p:cNvSpPr>
          <p:nvPr>
            <p:ph idx="14"/>
          </p:nvPr>
        </p:nvSpPr>
        <p:spPr>
          <a:xfrm>
            <a:off x="6470904" y="5693728"/>
            <a:ext cx="3756415" cy="405321"/>
          </a:xfrm>
        </p:spPr>
        <p:txBody>
          <a:bodyPr/>
          <a:lstStyle/>
          <a:p>
            <a:pPr marL="101600" indent="0">
              <a:buNone/>
            </a:pPr>
            <a:r>
              <a:rPr lang="en-US" sz="1800" b="1" dirty="0">
                <a:latin typeface="+mn-lt"/>
              </a:rPr>
              <a:t>Source</a:t>
            </a:r>
            <a:r>
              <a:rPr lang="en-US" sz="1800" dirty="0">
                <a:latin typeface="+mn-lt"/>
              </a:rPr>
              <a:t>: Dean Petrich</a:t>
            </a:r>
          </a:p>
        </p:txBody>
      </p:sp>
    </p:spTree>
    <p:extLst>
      <p:ext uri="{BB962C8B-B14F-4D97-AF65-F5344CB8AC3E}">
        <p14:creationId xmlns:p14="http://schemas.microsoft.com/office/powerpoint/2010/main" val="2340476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Pianos in Storage</a:t>
            </a:r>
            <a:endParaRPr lang="en-US" b="0"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idx="1"/>
          </p:nvPr>
        </p:nvSpPr>
        <p:spPr>
          <a:xfrm>
            <a:off x="1981200" y="1600200"/>
            <a:ext cx="3758240" cy="886676"/>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Case Study 5</a:t>
            </a:r>
          </a:p>
          <a:p>
            <a:pPr marL="0" indent="0" defTabSz="685800">
              <a:buSzPts val="2400"/>
              <a:buNone/>
            </a:pPr>
            <a:r>
              <a:rPr lang="en-US" sz="2000" b="1" dirty="0">
                <a:latin typeface="+mn-lt"/>
              </a:rPr>
              <a:t>Figure 5-18</a:t>
            </a:r>
            <a:r>
              <a:rPr lang="en-US" sz="2000" dirty="0">
                <a:latin typeface="+mn-lt"/>
              </a:rPr>
              <a:t> Pianos in Storage</a:t>
            </a:r>
          </a:p>
        </p:txBody>
      </p:sp>
      <p:pic>
        <p:nvPicPr>
          <p:cNvPr id="8" name="Picture 7" descr="A photo of antique pianos being stored."/>
          <p:cNvPicPr preferRelativeResize="0">
            <a:picLocks/>
          </p:cNvPicPr>
          <p:nvPr/>
        </p:nvPicPr>
        <p:blipFill>
          <a:blip r:embed="rId2"/>
          <a:stretch>
            <a:fillRect/>
          </a:stretch>
        </p:blipFill>
        <p:spPr>
          <a:xfrm>
            <a:off x="1967540" y="2637092"/>
            <a:ext cx="3771900" cy="2948940"/>
          </a:xfrm>
          <a:prstGeom prst="rect">
            <a:avLst/>
          </a:prstGeom>
        </p:spPr>
      </p:pic>
      <p:sp>
        <p:nvSpPr>
          <p:cNvPr id="10" name="Content Placeholder 9"/>
          <p:cNvSpPr>
            <a:spLocks noGrp="1"/>
          </p:cNvSpPr>
          <p:nvPr>
            <p:ph idx="14"/>
          </p:nvPr>
        </p:nvSpPr>
        <p:spPr>
          <a:xfrm>
            <a:off x="1909243" y="5723175"/>
            <a:ext cx="3172867" cy="364946"/>
          </a:xfrm>
        </p:spPr>
        <p:txBody>
          <a:bodyPr/>
          <a:lstStyle/>
          <a:p>
            <a:pPr marL="0" indent="0">
              <a:buNone/>
            </a:pPr>
            <a:r>
              <a:rPr lang="en-US" b="1" dirty="0"/>
              <a:t>Source</a:t>
            </a:r>
            <a:r>
              <a:rPr lang="en-US" dirty="0"/>
              <a:t>:</a:t>
            </a:r>
            <a:r>
              <a:rPr lang="en-US" dirty="0">
                <a:latin typeface="+mn-lt"/>
              </a:rPr>
              <a:t> David Kroenke</a:t>
            </a:r>
          </a:p>
        </p:txBody>
      </p:sp>
      <p:sp>
        <p:nvSpPr>
          <p:cNvPr id="7" name="Content Placeholder 6"/>
          <p:cNvSpPr>
            <a:spLocks noGrp="1"/>
          </p:cNvSpPr>
          <p:nvPr>
            <p:ph idx="13"/>
          </p:nvPr>
        </p:nvSpPr>
        <p:spPr>
          <a:xfrm>
            <a:off x="6291493" y="2001923"/>
            <a:ext cx="3490154" cy="485743"/>
          </a:xfrm>
        </p:spPr>
        <p:txBody>
          <a:bodyPr/>
          <a:lstStyle/>
          <a:p>
            <a:pPr marL="101600" indent="0">
              <a:buNone/>
            </a:pPr>
            <a:r>
              <a:rPr lang="en-US" sz="2000" b="1" dirty="0">
                <a:latin typeface="+mn-lt"/>
              </a:rPr>
              <a:t>Figure 5-19</a:t>
            </a:r>
            <a:r>
              <a:rPr lang="en-US" sz="2000" dirty="0">
                <a:latin typeface="+mn-lt"/>
              </a:rPr>
              <a:t> Pianos in Tent</a:t>
            </a:r>
          </a:p>
        </p:txBody>
      </p:sp>
      <p:pic>
        <p:nvPicPr>
          <p:cNvPr id="9" name="Picture 8" descr="A photo of pianos inside of a tent."/>
          <p:cNvPicPr preferRelativeResize="0">
            <a:picLocks/>
          </p:cNvPicPr>
          <p:nvPr/>
        </p:nvPicPr>
        <p:blipFill>
          <a:blip r:embed="rId3"/>
          <a:stretch>
            <a:fillRect/>
          </a:stretch>
        </p:blipFill>
        <p:spPr>
          <a:xfrm>
            <a:off x="6079227" y="2616745"/>
            <a:ext cx="3828055" cy="2948940"/>
          </a:xfrm>
          <a:prstGeom prst="rect">
            <a:avLst/>
          </a:prstGeom>
        </p:spPr>
      </p:pic>
      <p:sp>
        <p:nvSpPr>
          <p:cNvPr id="3" name="Content Placeholder 2"/>
          <p:cNvSpPr>
            <a:spLocks noGrp="1"/>
          </p:cNvSpPr>
          <p:nvPr>
            <p:ph idx="15"/>
          </p:nvPr>
        </p:nvSpPr>
        <p:spPr>
          <a:xfrm>
            <a:off x="5999465" y="5716905"/>
            <a:ext cx="2383823" cy="364946"/>
          </a:xfrm>
        </p:spPr>
        <p:txBody>
          <a:bodyPr/>
          <a:lstStyle/>
          <a:p>
            <a:pPr marL="0" indent="0">
              <a:buNone/>
            </a:pPr>
            <a:r>
              <a:rPr lang="en-US" b="1" dirty="0">
                <a:latin typeface="+mn-lt"/>
              </a:rPr>
              <a:t>Source:</a:t>
            </a:r>
            <a:r>
              <a:rPr lang="en-US" dirty="0">
                <a:latin typeface="+mn-lt"/>
              </a:rPr>
              <a:t> David Kroenke</a:t>
            </a:r>
          </a:p>
        </p:txBody>
      </p:sp>
    </p:spTree>
    <p:extLst>
      <p:ext uri="{BB962C8B-B14F-4D97-AF65-F5344CB8AC3E}">
        <p14:creationId xmlns:p14="http://schemas.microsoft.com/office/powerpoint/2010/main" val="3492625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Columns in the Piano Table</a:t>
            </a:r>
          </a:p>
        </p:txBody>
      </p:sp>
      <p:sp>
        <p:nvSpPr>
          <p:cNvPr id="4" name="Content Placeholder 3"/>
          <p:cNvSpPr>
            <a:spLocks noGrp="1"/>
          </p:cNvSpPr>
          <p:nvPr>
            <p:ph type="body" idx="1"/>
          </p:nvPr>
        </p:nvSpPr>
        <p:spPr>
          <a:xfrm>
            <a:off x="1981200" y="1600201"/>
            <a:ext cx="8229600" cy="853751"/>
          </a:xfrm>
        </p:spPr>
        <p:txBody>
          <a:bodyPr wrap="square" lIns="91425" tIns="91425" rIns="91425" bIns="91425" anchor="t" anchorCtr="0">
            <a:noAutofit/>
          </a:bodyPr>
          <a:lstStyle/>
          <a:p>
            <a:pPr marL="0" indent="0">
              <a:buNone/>
            </a:pPr>
            <a:r>
              <a:rPr lang="en-US" sz="1400" dirty="0">
                <a:latin typeface="+mn-lt"/>
              </a:rPr>
              <a:t>Case Study 5</a:t>
            </a:r>
          </a:p>
          <a:p>
            <a:pPr marL="0" indent="0">
              <a:buNone/>
            </a:pPr>
            <a:r>
              <a:rPr lang="en-US" sz="2000" b="1" dirty="0">
                <a:latin typeface="+mn-lt"/>
              </a:rPr>
              <a:t>Figure 5-20</a:t>
            </a:r>
            <a:r>
              <a:rPr lang="en-US" sz="2000" dirty="0">
                <a:latin typeface="+mn-lt"/>
              </a:rPr>
              <a:t> Columns in the Piano Table</a:t>
            </a:r>
          </a:p>
        </p:txBody>
      </p:sp>
      <p:pic>
        <p:nvPicPr>
          <p:cNvPr id="6" name="Picture 5" descr="Sample Access Screen Shot"/>
          <p:cNvPicPr>
            <a:picLocks noChangeAspect="1"/>
          </p:cNvPicPr>
          <p:nvPr/>
        </p:nvPicPr>
        <p:blipFill>
          <a:blip r:embed="rId3"/>
          <a:srcRect/>
          <a:stretch/>
        </p:blipFill>
        <p:spPr>
          <a:xfrm>
            <a:off x="3530832" y="2453951"/>
            <a:ext cx="3105942" cy="3933851"/>
          </a:xfrm>
          <a:prstGeom prst="rect">
            <a:avLst/>
          </a:prstGeom>
        </p:spPr>
      </p:pic>
    </p:spTree>
    <p:extLst>
      <p:ext uri="{BB962C8B-B14F-4D97-AF65-F5344CB8AC3E}">
        <p14:creationId xmlns:p14="http://schemas.microsoft.com/office/powerpoint/2010/main" val="982211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Design and Result</a:t>
            </a:r>
          </a:p>
        </p:txBody>
      </p:sp>
      <p:sp>
        <p:nvSpPr>
          <p:cNvPr id="4" name="Content Placeholder 3"/>
          <p:cNvSpPr>
            <a:spLocks noGrp="1"/>
          </p:cNvSpPr>
          <p:nvPr>
            <p:ph type="body" idx="1"/>
          </p:nvPr>
        </p:nvSpPr>
        <p:spPr>
          <a:xfrm>
            <a:off x="1981200" y="1600200"/>
            <a:ext cx="8229600" cy="835090"/>
          </a:xfrm>
        </p:spPr>
        <p:txBody>
          <a:bodyPr wrap="square" lIns="91425" tIns="91425" rIns="91425" bIns="91425" anchor="t" anchorCtr="0">
            <a:noAutofit/>
          </a:bodyPr>
          <a:lstStyle/>
          <a:p>
            <a:pPr marL="0" indent="0" defTabSz="685800">
              <a:spcBef>
                <a:spcPts val="0"/>
              </a:spcBef>
              <a:buSzPts val="2400"/>
              <a:buNone/>
            </a:pPr>
            <a:r>
              <a:rPr lang="en-US" sz="1400" dirty="0"/>
              <a:t>Case Study 5</a:t>
            </a:r>
          </a:p>
          <a:p>
            <a:pPr marL="0" indent="0" defTabSz="685800">
              <a:buSzPts val="2400"/>
              <a:buNone/>
            </a:pPr>
            <a:r>
              <a:rPr lang="en-US" sz="2000" b="1" kern="1200" dirty="0">
                <a:solidFill>
                  <a:srgbClr val="000000"/>
                </a:solidFill>
                <a:latin typeface="Arial (Body)"/>
                <a:ea typeface="+mn-ea"/>
                <a:cs typeface="+mn-cs"/>
              </a:rPr>
              <a:t>Figure 5-21</a:t>
            </a:r>
            <a:r>
              <a:rPr lang="en-US" sz="2000" kern="1200" dirty="0">
                <a:solidFill>
                  <a:srgbClr val="000000"/>
                </a:solidFill>
                <a:latin typeface="Arial (Body)"/>
                <a:ea typeface="+mn-ea"/>
                <a:cs typeface="+mn-cs"/>
              </a:rPr>
              <a:t> Example of Access Query</a:t>
            </a:r>
          </a:p>
        </p:txBody>
      </p:sp>
      <p:pic>
        <p:nvPicPr>
          <p:cNvPr id="6" name="Picture 5" descr="Sample Access Query Screen Shot"/>
          <p:cNvPicPr>
            <a:picLocks noChangeAspect="1"/>
          </p:cNvPicPr>
          <p:nvPr/>
        </p:nvPicPr>
        <p:blipFill>
          <a:blip r:embed="rId2"/>
          <a:srcRect/>
          <a:stretch/>
        </p:blipFill>
        <p:spPr>
          <a:xfrm>
            <a:off x="4080762" y="2537413"/>
            <a:ext cx="3899847" cy="3367250"/>
          </a:xfrm>
          <a:prstGeom prst="rect">
            <a:avLst/>
          </a:prstGeom>
        </p:spPr>
      </p:pic>
      <p:sp>
        <p:nvSpPr>
          <p:cNvPr id="5" name="Text Placeholder 4"/>
          <p:cNvSpPr>
            <a:spLocks noGrp="1"/>
          </p:cNvSpPr>
          <p:nvPr>
            <p:ph type="body" idx="2"/>
          </p:nvPr>
        </p:nvSpPr>
        <p:spPr>
          <a:xfrm>
            <a:off x="1981200" y="5962263"/>
            <a:ext cx="8229600" cy="403714"/>
          </a:xfrm>
        </p:spPr>
        <p:txBody>
          <a:bodyPr/>
          <a:lstStyle/>
          <a:p>
            <a:pPr marL="0" indent="0">
              <a:buNone/>
            </a:pPr>
            <a:r>
              <a:rPr lang="en-US" b="1" kern="1200" dirty="0">
                <a:solidFill>
                  <a:srgbClr val="000000"/>
                </a:solidFill>
                <a:latin typeface="Arial (Body)"/>
              </a:rPr>
              <a:t>Source</a:t>
            </a:r>
            <a:r>
              <a:rPr lang="en-US" kern="1200" dirty="0">
                <a:solidFill>
                  <a:srgbClr val="000000"/>
                </a:solidFill>
                <a:latin typeface="Arial (Body)"/>
              </a:rPr>
              <a:t>: Microsoft Corporation</a:t>
            </a:r>
          </a:p>
        </p:txBody>
      </p:sp>
    </p:spTree>
    <p:extLst>
      <p:ext uri="{BB962C8B-B14F-4D97-AF65-F5344CB8AC3E}">
        <p14:creationId xmlns:p14="http://schemas.microsoft.com/office/powerpoint/2010/main" val="1045784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Results from Query</a:t>
            </a:r>
          </a:p>
        </p:txBody>
      </p:sp>
      <p:sp>
        <p:nvSpPr>
          <p:cNvPr id="4" name="Content Placeholder 3"/>
          <p:cNvSpPr>
            <a:spLocks noGrp="1"/>
          </p:cNvSpPr>
          <p:nvPr>
            <p:ph type="body" idx="1"/>
          </p:nvPr>
        </p:nvSpPr>
        <p:spPr>
          <a:xfrm>
            <a:off x="1981200" y="1600200"/>
            <a:ext cx="8229600" cy="832104"/>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Case Study 5</a:t>
            </a:r>
          </a:p>
          <a:p>
            <a:pPr marL="0" indent="0" defTabSz="685800">
              <a:buSzPts val="2400"/>
              <a:buNone/>
            </a:pPr>
            <a:r>
              <a:rPr lang="en-US" sz="2000" b="1" kern="1200" dirty="0">
                <a:solidFill>
                  <a:srgbClr val="000000"/>
                </a:solidFill>
                <a:latin typeface="Arial (Body)"/>
              </a:rPr>
              <a:t>Figure 5-22 </a:t>
            </a:r>
            <a:r>
              <a:rPr lang="en-US" sz="2000" kern="1200" dirty="0">
                <a:solidFill>
                  <a:srgbClr val="000000"/>
                </a:solidFill>
                <a:latin typeface="Arial (Body)"/>
              </a:rPr>
              <a:t>Piano Sound Quality by Building</a:t>
            </a:r>
            <a:endParaRPr lang="en-US" sz="2000" b="1" kern="1200" dirty="0">
              <a:solidFill>
                <a:srgbClr val="000000"/>
              </a:solidFill>
              <a:latin typeface="Arial (Body)"/>
            </a:endParaRPr>
          </a:p>
        </p:txBody>
      </p:sp>
      <p:pic>
        <p:nvPicPr>
          <p:cNvPr id="6" name="Picture 5" descr="Sample Access Query Result Screen Shot"/>
          <p:cNvPicPr>
            <a:picLocks noChangeAspect="1"/>
          </p:cNvPicPr>
          <p:nvPr/>
        </p:nvPicPr>
        <p:blipFill>
          <a:blip r:embed="rId2"/>
          <a:srcRect/>
          <a:stretch/>
        </p:blipFill>
        <p:spPr>
          <a:xfrm>
            <a:off x="3462157" y="2606025"/>
            <a:ext cx="5267686" cy="3263900"/>
          </a:xfrm>
          <a:prstGeom prst="rect">
            <a:avLst/>
          </a:prstGeom>
        </p:spPr>
      </p:pic>
    </p:spTree>
    <p:extLst>
      <p:ext uri="{BB962C8B-B14F-4D97-AF65-F5344CB8AC3E}">
        <p14:creationId xmlns:p14="http://schemas.microsoft.com/office/powerpoint/2010/main" val="2713380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solidFill>
                  <a:schemeClr val="tx2"/>
                </a:solidFill>
                <a:latin typeface="Times New Roman" panose="02020603050405020304" pitchFamily="18" charset="0"/>
                <a:cs typeface="Times New Roman" panose="02020603050405020304" pitchFamily="18" charset="0"/>
              </a:rPr>
              <a:t>Piano Sound Quality by Building</a:t>
            </a:r>
          </a:p>
        </p:txBody>
      </p:sp>
      <p:sp>
        <p:nvSpPr>
          <p:cNvPr id="3" name="Text Placeholder 2"/>
          <p:cNvSpPr>
            <a:spLocks noGrp="1"/>
          </p:cNvSpPr>
          <p:nvPr>
            <p:ph type="body" idx="1"/>
          </p:nvPr>
        </p:nvSpPr>
        <p:spPr>
          <a:xfrm>
            <a:off x="1981200" y="1600201"/>
            <a:ext cx="8229600" cy="831442"/>
          </a:xfrm>
        </p:spPr>
        <p:txBody>
          <a:bodyPr/>
          <a:lstStyle/>
          <a:p>
            <a:pPr marL="0" indent="0">
              <a:buNone/>
            </a:pPr>
            <a:r>
              <a:rPr lang="en-US" sz="1400" dirty="0">
                <a:latin typeface="+mn-lt"/>
              </a:rPr>
              <a:t>Case Study 5</a:t>
            </a:r>
          </a:p>
          <a:p>
            <a:pPr marL="0" indent="0">
              <a:buNone/>
            </a:pPr>
            <a:r>
              <a:rPr lang="en-US" sz="2000" b="1" dirty="0">
                <a:latin typeface="+mn-lt"/>
              </a:rPr>
              <a:t>Figure 5-23</a:t>
            </a:r>
            <a:r>
              <a:rPr lang="en-US" sz="2000" dirty="0">
                <a:latin typeface="+mn-lt"/>
              </a:rPr>
              <a:t> Results of Query from Figure 5-21</a:t>
            </a:r>
          </a:p>
        </p:txBody>
      </p:sp>
      <p:pic>
        <p:nvPicPr>
          <p:cNvPr id="6" name="Picture 5" descr="Sample Access report Screen Shot"/>
          <p:cNvPicPr>
            <a:picLocks noChangeAspect="1"/>
          </p:cNvPicPr>
          <p:nvPr/>
        </p:nvPicPr>
        <p:blipFill>
          <a:blip r:embed="rId2"/>
          <a:srcRect/>
          <a:stretch/>
        </p:blipFill>
        <p:spPr>
          <a:xfrm>
            <a:off x="4641136" y="2508406"/>
            <a:ext cx="2575741" cy="3878823"/>
          </a:xfrm>
          <a:prstGeom prst="rect">
            <a:avLst/>
          </a:prstGeom>
        </p:spPr>
      </p:pic>
    </p:spTree>
    <p:extLst>
      <p:ext uri="{BB962C8B-B14F-4D97-AF65-F5344CB8AC3E}">
        <p14:creationId xmlns:p14="http://schemas.microsoft.com/office/powerpoint/2010/main" val="339531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is the Purpose of a Database?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5-1 Why do you need to know about databases?</a:t>
            </a:r>
          </a:p>
          <a:p>
            <a:pPr marL="255651" indent="-255651" defTabSz="685800">
              <a:spcAft>
                <a:spcPct val="0"/>
              </a:spcAft>
              <a:buSzPts val="2400"/>
            </a:pPr>
            <a:r>
              <a:rPr lang="en-US" sz="2400" kern="1200" dirty="0">
                <a:solidFill>
                  <a:srgbClr val="000000"/>
                </a:solidFill>
                <a:latin typeface="Arial (Body)"/>
                <a:ea typeface="+mn-ea"/>
                <a:cs typeface="+mn-cs"/>
              </a:rPr>
              <a:t>Organize and keep track of things.</a:t>
            </a:r>
          </a:p>
          <a:p>
            <a:pPr marL="255651" indent="-255651" defTabSz="685800">
              <a:spcAft>
                <a:spcPct val="0"/>
              </a:spcAft>
              <a:buSzPts val="2400"/>
            </a:pPr>
            <a:r>
              <a:rPr lang="en-US" sz="2400" kern="1200" dirty="0">
                <a:solidFill>
                  <a:srgbClr val="000000"/>
                </a:solidFill>
                <a:latin typeface="Arial (Body)"/>
                <a:ea typeface="+mn-ea"/>
                <a:cs typeface="+mn-cs"/>
              </a:rPr>
              <a:t>Keep track of multiple themes.</a:t>
            </a:r>
          </a:p>
          <a:p>
            <a:pPr marL="255651" indent="-255651" defTabSz="685800">
              <a:spcAft>
                <a:spcPct val="0"/>
              </a:spcAft>
              <a:buSzPts val="2400"/>
            </a:pPr>
            <a:r>
              <a:rPr lang="en-US" sz="2400" kern="1200" dirty="0">
                <a:solidFill>
                  <a:srgbClr val="000000"/>
                </a:solidFill>
                <a:latin typeface="Arial (Body)"/>
                <a:ea typeface="+mn-ea"/>
                <a:cs typeface="+mn-cs"/>
              </a:rPr>
              <a:t>General rule:</a:t>
            </a:r>
          </a:p>
          <a:p>
            <a:pPr marL="741553" lvl="1" indent="-284353" defTabSz="685800">
              <a:spcAft>
                <a:spcPct val="0"/>
              </a:spcAft>
              <a:buSzPts val="2400"/>
            </a:pPr>
            <a:r>
              <a:rPr lang="en-US" sz="2400" kern="1200" dirty="0">
                <a:solidFill>
                  <a:srgbClr val="000000"/>
                </a:solidFill>
                <a:latin typeface="Arial (Body)"/>
                <a:ea typeface="+mn-ea"/>
                <a:cs typeface="+mn-cs"/>
              </a:rPr>
              <a:t>Single theme—store in a spreadsheet.</a:t>
            </a:r>
          </a:p>
          <a:p>
            <a:pPr marL="741553" lvl="1" indent="-284353" defTabSz="685800">
              <a:spcAft>
                <a:spcPct val="0"/>
              </a:spcAft>
              <a:buSzPts val="2400"/>
            </a:pPr>
            <a:r>
              <a:rPr lang="en-US" sz="2400" kern="1200" dirty="0">
                <a:solidFill>
                  <a:srgbClr val="000000"/>
                </a:solidFill>
                <a:latin typeface="Arial (Body)"/>
                <a:ea typeface="+mn-ea"/>
                <a:cs typeface="+mn-cs"/>
              </a:rPr>
              <a:t>Multiple themes—use a database.</a:t>
            </a:r>
          </a:p>
          <a:p>
            <a:pPr marL="741553" lvl="1" indent="-284353" defTabSz="685800">
              <a:spcAft>
                <a:spcPct val="0"/>
              </a:spcAft>
              <a:buSzPts val="2400"/>
            </a:pPr>
            <a:r>
              <a:rPr lang="en-US" sz="2400" kern="1200" dirty="0">
                <a:solidFill>
                  <a:srgbClr val="000000"/>
                </a:solidFill>
                <a:latin typeface="Arial (Body)"/>
                <a:ea typeface="+mn-ea"/>
                <a:cs typeface="+mn-cs"/>
              </a:rPr>
              <a:t>What’s a theme?</a:t>
            </a:r>
          </a:p>
          <a:p>
            <a:pPr marL="1144778" lvl="2" indent="-230378" defTabSz="685800">
              <a:spcAft>
                <a:spcPct val="0"/>
              </a:spcAft>
              <a:buSzPts val="2400"/>
            </a:pPr>
            <a:r>
              <a:rPr lang="en-US" sz="2400" kern="1200" dirty="0">
                <a:solidFill>
                  <a:srgbClr val="000000"/>
                </a:solidFill>
                <a:latin typeface="Arial (Body)"/>
                <a:ea typeface="+mn-ea"/>
                <a:cs typeface="+mn-cs"/>
              </a:rPr>
              <a:t>Ex: student grades, student emails, student office visits.</a:t>
            </a:r>
          </a:p>
        </p:txBody>
      </p:sp>
    </p:spTree>
    <p:extLst>
      <p:ext uri="{BB962C8B-B14F-4D97-AF65-F5344CB8AC3E}">
        <p14:creationId xmlns:p14="http://schemas.microsoft.com/office/powerpoint/2010/main" val="298787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A List of Student Grades Presented in a Spreadsheet – Single Theme</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7" name="Text Placeholder 6"/>
          <p:cNvSpPr>
            <a:spLocks noGrp="1"/>
          </p:cNvSpPr>
          <p:nvPr>
            <p:ph type="body" idx="1"/>
          </p:nvPr>
        </p:nvSpPr>
        <p:spPr>
          <a:xfrm>
            <a:off x="1981200" y="1600201"/>
            <a:ext cx="8229600" cy="815675"/>
          </a:xfrm>
        </p:spPr>
        <p:txBody>
          <a:bodyPr/>
          <a:lstStyle/>
          <a:p>
            <a:pPr marL="0" indent="0">
              <a:buNone/>
            </a:pPr>
            <a:r>
              <a:rPr lang="en-US" sz="1400" dirty="0">
                <a:latin typeface="+mn-lt"/>
              </a:rPr>
              <a:t>5-1 Why do you need to know about databases?</a:t>
            </a:r>
          </a:p>
          <a:p>
            <a:pPr marL="0" indent="0">
              <a:buNone/>
            </a:pPr>
            <a:r>
              <a:rPr lang="en-US" sz="2000" b="1" dirty="0">
                <a:latin typeface="+mn-lt"/>
              </a:rPr>
              <a:t>Figure 5-1</a:t>
            </a:r>
            <a:r>
              <a:rPr lang="en-US" sz="2000" dirty="0">
                <a:latin typeface="+mn-lt"/>
              </a:rPr>
              <a:t> A List of Student Grades Presented in a Spreadsheet</a:t>
            </a:r>
          </a:p>
        </p:txBody>
      </p:sp>
      <p:pic>
        <p:nvPicPr>
          <p:cNvPr id="5" name="Picture 4" descr="Sample Excel Screen Shot showing student names, student numbers, homework scores and midterm exam scores across the columns."/>
          <p:cNvPicPr>
            <a:picLocks noChangeAspect="1"/>
          </p:cNvPicPr>
          <p:nvPr/>
        </p:nvPicPr>
        <p:blipFill>
          <a:blip r:embed="rId3"/>
          <a:srcRect/>
          <a:stretch/>
        </p:blipFill>
        <p:spPr>
          <a:xfrm>
            <a:off x="3125049" y="2576347"/>
            <a:ext cx="5941903" cy="3314650"/>
          </a:xfrm>
          <a:prstGeom prst="rect">
            <a:avLst/>
          </a:prstGeom>
        </p:spPr>
      </p:pic>
    </p:spTree>
    <p:extLst>
      <p:ext uri="{BB962C8B-B14F-4D97-AF65-F5344CB8AC3E}">
        <p14:creationId xmlns:p14="http://schemas.microsoft.com/office/powerpoint/2010/main" val="3524865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dirty="0"/>
              <a:t>Student Data Form for a Database Application</a:t>
            </a:r>
            <a:endParaRPr lang="en-US" kern="1200" dirty="0">
              <a:solidFill>
                <a:schemeClr val="tx2"/>
              </a:solidFill>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a:xfrm>
            <a:off x="1981200" y="1600201"/>
            <a:ext cx="8229600" cy="845269"/>
          </a:xfrm>
        </p:spPr>
        <p:txBody>
          <a:bodyPr/>
          <a:lstStyle/>
          <a:p>
            <a:pPr marL="0" indent="0">
              <a:buNone/>
            </a:pPr>
            <a:r>
              <a:rPr lang="en-US" sz="1400" dirty="0">
                <a:latin typeface="+mn-lt"/>
              </a:rPr>
              <a:t>5-1 Why do you need to know about databases?</a:t>
            </a:r>
          </a:p>
          <a:p>
            <a:pPr marL="0" indent="0">
              <a:buNone/>
            </a:pPr>
            <a:r>
              <a:rPr lang="en-US" sz="2000" b="1" dirty="0">
                <a:latin typeface="+mn-lt"/>
              </a:rPr>
              <a:t>Figure 5-2</a:t>
            </a:r>
            <a:r>
              <a:rPr lang="en-US" sz="2000" dirty="0">
                <a:latin typeface="+mn-lt"/>
              </a:rPr>
              <a:t> Student Data Shown in a Form from a Database</a:t>
            </a:r>
          </a:p>
        </p:txBody>
      </p:sp>
      <p:pic>
        <p:nvPicPr>
          <p:cNvPr id="6" name="Picture 5" descr="Sample Access Screen Shot showing a form that displays a student name and student number, homework and exam scores, plus a list of that student's email messages and office visits.">
            <a:extLst>
              <a:ext uri="{FF2B5EF4-FFF2-40B4-BE49-F238E27FC236}">
                <a16:creationId xmlns:a16="http://schemas.microsoft.com/office/drawing/2014/main" id="{6B49B415-3C6B-4930-B259-1E76AC4EF013}"/>
              </a:ext>
            </a:extLst>
          </p:cNvPr>
          <p:cNvPicPr>
            <a:picLocks noChangeAspect="1"/>
          </p:cNvPicPr>
          <p:nvPr/>
        </p:nvPicPr>
        <p:blipFill>
          <a:blip r:embed="rId3"/>
          <a:srcRect/>
          <a:stretch/>
        </p:blipFill>
        <p:spPr>
          <a:xfrm>
            <a:off x="3517153" y="2445469"/>
            <a:ext cx="4760733" cy="3890984"/>
          </a:xfrm>
          <a:prstGeom prst="rect">
            <a:avLst/>
          </a:prstGeom>
        </p:spPr>
      </p:pic>
    </p:spTree>
    <p:extLst>
      <p:ext uri="{BB962C8B-B14F-4D97-AF65-F5344CB8AC3E}">
        <p14:creationId xmlns:p14="http://schemas.microsoft.com/office/powerpoint/2010/main" val="208481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229600" cy="1097279"/>
          </a:xfrm>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is a Database?</a:t>
            </a:r>
          </a:p>
        </p:txBody>
      </p:sp>
      <p:sp>
        <p:nvSpPr>
          <p:cNvPr id="4" name="Content Placeholder 3"/>
          <p:cNvSpPr>
            <a:spLocks noGrp="1"/>
          </p:cNvSpPr>
          <p:nvPr>
            <p:ph type="body" idx="1"/>
          </p:nvPr>
        </p:nvSpPr>
        <p:spPr>
          <a:xfrm>
            <a:off x="1981200" y="1600200"/>
            <a:ext cx="8229600" cy="868680"/>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5-2 What is a database?</a:t>
            </a:r>
          </a:p>
          <a:p>
            <a:pPr marL="0" indent="0" defTabSz="685800">
              <a:buSzPts val="2400"/>
              <a:buNone/>
            </a:pPr>
            <a:r>
              <a:rPr lang="en-US" sz="2000" b="1" kern="1200" dirty="0">
                <a:solidFill>
                  <a:srgbClr val="000000"/>
                </a:solidFill>
                <a:latin typeface="+mn-lt"/>
                <a:ea typeface="+mn-ea"/>
                <a:cs typeface="+mn-cs"/>
              </a:rPr>
              <a:t>Figure 5-3 </a:t>
            </a:r>
            <a:r>
              <a:rPr lang="en-US" sz="2000" kern="1200" dirty="0">
                <a:solidFill>
                  <a:srgbClr val="000000"/>
                </a:solidFill>
                <a:latin typeface="+mn-lt"/>
                <a:ea typeface="+mn-ea"/>
                <a:cs typeface="+mn-cs"/>
              </a:rPr>
              <a:t>Student Table (also called a file)</a:t>
            </a:r>
          </a:p>
        </p:txBody>
      </p:sp>
      <p:pic>
        <p:nvPicPr>
          <p:cNvPr id="3" name="Picture 2" descr="Figure depicting the concepts found in an Access table: columns (or fields), rows (or records), and data content."/>
          <p:cNvPicPr>
            <a:picLocks noChangeAspect="1"/>
          </p:cNvPicPr>
          <p:nvPr/>
        </p:nvPicPr>
        <p:blipFill>
          <a:blip r:embed="rId3"/>
          <a:srcRect/>
          <a:stretch/>
        </p:blipFill>
        <p:spPr>
          <a:xfrm>
            <a:off x="3787384" y="2756431"/>
            <a:ext cx="4617230" cy="3497209"/>
          </a:xfrm>
          <a:prstGeom prst="rect">
            <a:avLst/>
          </a:prstGeom>
        </p:spPr>
      </p:pic>
    </p:spTree>
    <p:extLst>
      <p:ext uri="{BB962C8B-B14F-4D97-AF65-F5344CB8AC3E}">
        <p14:creationId xmlns:p14="http://schemas.microsoft.com/office/powerpoint/2010/main" val="2757502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Hierarchy of Data Elements</a:t>
            </a:r>
          </a:p>
        </p:txBody>
      </p:sp>
      <p:sp>
        <p:nvSpPr>
          <p:cNvPr id="4" name="Text Placeholder 3"/>
          <p:cNvSpPr>
            <a:spLocks noGrp="1"/>
          </p:cNvSpPr>
          <p:nvPr>
            <p:ph type="body" idx="1"/>
          </p:nvPr>
        </p:nvSpPr>
        <p:spPr>
          <a:xfrm>
            <a:off x="1981200" y="1600201"/>
            <a:ext cx="8229600" cy="822960"/>
          </a:xfrm>
        </p:spPr>
        <p:txBody>
          <a:bodyPr/>
          <a:lstStyle/>
          <a:p>
            <a:pPr marL="0" indent="0">
              <a:buNone/>
            </a:pPr>
            <a:r>
              <a:rPr lang="en-US" sz="1400" dirty="0">
                <a:latin typeface="+mn-lt"/>
              </a:rPr>
              <a:t>5-2 What is a database?</a:t>
            </a:r>
          </a:p>
          <a:p>
            <a:pPr marL="0" indent="0">
              <a:buNone/>
            </a:pPr>
            <a:r>
              <a:rPr lang="en-US" sz="2000" b="1" dirty="0">
                <a:latin typeface="+mn-lt"/>
              </a:rPr>
              <a:t>Figure 5-4</a:t>
            </a:r>
            <a:r>
              <a:rPr lang="en-US" sz="2000" dirty="0">
                <a:latin typeface="+mn-lt"/>
              </a:rPr>
              <a:t> Hierarchy of Data Elements</a:t>
            </a:r>
          </a:p>
        </p:txBody>
      </p:sp>
      <p:pic>
        <p:nvPicPr>
          <p:cNvPr id="3" name="Picture 2" descr="Figure depicting the hierarchy of data elements. From smallest to largest, the hierarchy is bytes or characters, fields or columns, records or rows, and tables or files."/>
          <p:cNvPicPr>
            <a:picLocks noChangeAspect="1"/>
          </p:cNvPicPr>
          <p:nvPr/>
        </p:nvPicPr>
        <p:blipFill>
          <a:blip r:embed="rId3"/>
          <a:srcRect/>
          <a:stretch/>
        </p:blipFill>
        <p:spPr>
          <a:xfrm>
            <a:off x="3730938" y="2577531"/>
            <a:ext cx="4730124" cy="3726617"/>
          </a:xfrm>
          <a:prstGeom prst="rect">
            <a:avLst/>
          </a:prstGeom>
        </p:spPr>
      </p:pic>
    </p:spTree>
    <p:extLst>
      <p:ext uri="{BB962C8B-B14F-4D97-AF65-F5344CB8AC3E}">
        <p14:creationId xmlns:p14="http://schemas.microsoft.com/office/powerpoint/2010/main" val="225775195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3740</Words>
  <Application>Microsoft Macintosh PowerPoint</Application>
  <PresentationFormat>Breitbild</PresentationFormat>
  <Paragraphs>403</Paragraphs>
  <Slides>47</Slides>
  <Notes>30</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47</vt:i4>
      </vt:variant>
    </vt:vector>
  </HeadingPairs>
  <TitlesOfParts>
    <vt:vector size="55" baseType="lpstr">
      <vt:lpstr>Arial</vt:lpstr>
      <vt:lpstr>Arial (Body)</vt:lpstr>
      <vt:lpstr>Calibri</vt:lpstr>
      <vt:lpstr>Noto Sans Symbols</vt:lpstr>
      <vt:lpstr>Times New Roman</vt:lpstr>
      <vt:lpstr>Verdana</vt:lpstr>
      <vt:lpstr>508 Lecture</vt:lpstr>
      <vt:lpstr>1_508 Lecture</vt:lpstr>
      <vt:lpstr>Experiencing M I S</vt:lpstr>
      <vt:lpstr>“The tricky part is getting the computer to correctly identify the inventory item.”</vt:lpstr>
      <vt:lpstr>Study Questions</vt:lpstr>
      <vt:lpstr>Why Use a Database?</vt:lpstr>
      <vt:lpstr>What is the Purpose of a Database?</vt:lpstr>
      <vt:lpstr>A List of Student Grades Presented in a Spreadsheet – Single Theme</vt:lpstr>
      <vt:lpstr>Student Data Form for a Database Application</vt:lpstr>
      <vt:lpstr>What is a Database?</vt:lpstr>
      <vt:lpstr>Hierarchy of Data Elements</vt:lpstr>
      <vt:lpstr>Components of a Database</vt:lpstr>
      <vt:lpstr>Example of Relationships Among Rows</vt:lpstr>
      <vt:lpstr>Sample of Access Metadata</vt:lpstr>
      <vt:lpstr>Database Management System (D B M S)</vt:lpstr>
      <vt:lpstr>Processing the Database (1 of 2)</vt:lpstr>
      <vt:lpstr>Adding a New Column to a Table (in Access 2019)</vt:lpstr>
      <vt:lpstr>Processing the Database (2 of 2)</vt:lpstr>
      <vt:lpstr>Slick Analytics (1 of 2)</vt:lpstr>
      <vt:lpstr>Slick Analytics (2 of 2)</vt:lpstr>
      <vt:lpstr>Administering the Database</vt:lpstr>
      <vt:lpstr>Summary of Database Administration Tasks (1 of 2)</vt:lpstr>
      <vt:lpstr>Summary of Database Administration Tasks (2 of 2)</vt:lpstr>
      <vt:lpstr>Forms, Queries, Reports, and Applications</vt:lpstr>
      <vt:lpstr>Users Accessing Databases</vt:lpstr>
      <vt:lpstr>Example of a Student Report</vt:lpstr>
      <vt:lpstr>Query Example</vt:lpstr>
      <vt:lpstr>Browser Forms, Reports, Queries, and Applications</vt:lpstr>
      <vt:lpstr>Account Creation Browser Form</vt:lpstr>
      <vt:lpstr>Browser Report</vt:lpstr>
      <vt:lpstr>Multiuser Processing Problem</vt:lpstr>
      <vt:lpstr>A Database System at eHermes</vt:lpstr>
      <vt:lpstr>eHermes Chooses Option 1</vt:lpstr>
      <vt:lpstr>Nontraditional D B M S Products</vt:lpstr>
      <vt:lpstr>Need for Faster Processing Using Many Servers</vt:lpstr>
      <vt:lpstr>New Categories of D B M S</vt:lpstr>
      <vt:lpstr>Will These New Products Replace the Relational Model?</vt:lpstr>
      <vt:lpstr>What Do Nonrelational DBMS Mean for You?</vt:lpstr>
      <vt:lpstr>How does the knowledge in this chapter help you?</vt:lpstr>
      <vt:lpstr>Querying Inequality?</vt:lpstr>
      <vt:lpstr>Data Engineer</vt:lpstr>
      <vt:lpstr>Active Review</vt:lpstr>
      <vt:lpstr>Dean’s Piano Database</vt:lpstr>
      <vt:lpstr>Pianos in Storage</vt:lpstr>
      <vt:lpstr>Columns in the Piano Table</vt:lpstr>
      <vt:lpstr>Query Design and Result</vt:lpstr>
      <vt:lpstr>Results from Query</vt:lpstr>
      <vt:lpstr>Piano Sound Quality by Building</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885</cp:revision>
  <dcterms:modified xsi:type="dcterms:W3CDTF">2021-02-17T09:11:16Z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